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74" r:id="rId5"/>
    <p:sldId id="278" r:id="rId6"/>
    <p:sldId id="279" r:id="rId7"/>
    <p:sldId id="280" r:id="rId8"/>
    <p:sldId id="260" r:id="rId9"/>
    <p:sldId id="275" r:id="rId10"/>
    <p:sldId id="270" r:id="rId11"/>
    <p:sldId id="276" r:id="rId12"/>
    <p:sldId id="281" r:id="rId13"/>
    <p:sldId id="261" r:id="rId14"/>
    <p:sldId id="277" r:id="rId15"/>
    <p:sldId id="273" r:id="rId16"/>
    <p:sldId id="271" r:id="rId17"/>
    <p:sldId id="272"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867AE1B7-31F6-41E2-B817-79F425DD1D6B}"/>
    <pc:docChg chg="undo custSel addSld delSld modSld sldOrd">
      <pc:chgData name="Trista Eckman" userId="d3b5c9aa-babe-441d-bfeb-2f679f1fb5bd" providerId="ADAL" clId="{867AE1B7-31F6-41E2-B817-79F425DD1D6B}" dt="2021-07-15T14:44:07.127" v="2780" actId="166"/>
      <pc:docMkLst>
        <pc:docMk/>
      </pc:docMkLst>
      <pc:sldChg chg="modSp mod">
        <pc:chgData name="Trista Eckman" userId="d3b5c9aa-babe-441d-bfeb-2f679f1fb5bd" providerId="ADAL" clId="{867AE1B7-31F6-41E2-B817-79F425DD1D6B}" dt="2021-06-25T19:57:43.568" v="282" actId="20577"/>
        <pc:sldMkLst>
          <pc:docMk/>
          <pc:sldMk cId="2098580723" sldId="259"/>
        </pc:sldMkLst>
        <pc:spChg chg="mod">
          <ac:chgData name="Trista Eckman" userId="d3b5c9aa-babe-441d-bfeb-2f679f1fb5bd" providerId="ADAL" clId="{867AE1B7-31F6-41E2-B817-79F425DD1D6B}" dt="2021-06-25T19:57:43.568" v="282" actId="20577"/>
          <ac:spMkLst>
            <pc:docMk/>
            <pc:sldMk cId="2098580723" sldId="259"/>
            <ac:spMk id="3" creationId="{25D4F79B-DF6E-4805-A427-3594676BE3BE}"/>
          </ac:spMkLst>
        </pc:spChg>
      </pc:sldChg>
      <pc:sldChg chg="modSp mod">
        <pc:chgData name="Trista Eckman" userId="d3b5c9aa-babe-441d-bfeb-2f679f1fb5bd" providerId="ADAL" clId="{867AE1B7-31F6-41E2-B817-79F425DD1D6B}" dt="2021-07-15T14:28:20.572" v="1838" actId="20577"/>
        <pc:sldMkLst>
          <pc:docMk/>
          <pc:sldMk cId="1179516296" sldId="260"/>
        </pc:sldMkLst>
        <pc:spChg chg="mod">
          <ac:chgData name="Trista Eckman" userId="d3b5c9aa-babe-441d-bfeb-2f679f1fb5bd" providerId="ADAL" clId="{867AE1B7-31F6-41E2-B817-79F425DD1D6B}" dt="2021-06-25T17:50:36.077" v="40" actId="255"/>
          <ac:spMkLst>
            <pc:docMk/>
            <pc:sldMk cId="1179516296" sldId="260"/>
            <ac:spMk id="2" creationId="{0457E3AC-2281-4EE4-8A8A-F17BE46F152A}"/>
          </ac:spMkLst>
        </pc:spChg>
        <pc:spChg chg="mod">
          <ac:chgData name="Trista Eckman" userId="d3b5c9aa-babe-441d-bfeb-2f679f1fb5bd" providerId="ADAL" clId="{867AE1B7-31F6-41E2-B817-79F425DD1D6B}" dt="2021-07-15T14:28:20.572" v="1838" actId="20577"/>
          <ac:spMkLst>
            <pc:docMk/>
            <pc:sldMk cId="1179516296" sldId="260"/>
            <ac:spMk id="3" creationId="{25D4F79B-DF6E-4805-A427-3594676BE3BE}"/>
          </ac:spMkLst>
        </pc:spChg>
      </pc:sldChg>
      <pc:sldChg chg="modSp mod">
        <pc:chgData name="Trista Eckman" userId="d3b5c9aa-babe-441d-bfeb-2f679f1fb5bd" providerId="ADAL" clId="{867AE1B7-31F6-41E2-B817-79F425DD1D6B}" dt="2021-06-25T17:51:04.745" v="72" actId="27636"/>
        <pc:sldMkLst>
          <pc:docMk/>
          <pc:sldMk cId="3241658125" sldId="261"/>
        </pc:sldMkLst>
        <pc:spChg chg="mod">
          <ac:chgData name="Trista Eckman" userId="d3b5c9aa-babe-441d-bfeb-2f679f1fb5bd" providerId="ADAL" clId="{867AE1B7-31F6-41E2-B817-79F425DD1D6B}" dt="2021-06-25T17:51:01.490" v="70" actId="255"/>
          <ac:spMkLst>
            <pc:docMk/>
            <pc:sldMk cId="3241658125" sldId="261"/>
            <ac:spMk id="2" creationId="{0457E3AC-2281-4EE4-8A8A-F17BE46F152A}"/>
          </ac:spMkLst>
        </pc:spChg>
        <pc:spChg chg="mod">
          <ac:chgData name="Trista Eckman" userId="d3b5c9aa-babe-441d-bfeb-2f679f1fb5bd" providerId="ADAL" clId="{867AE1B7-31F6-41E2-B817-79F425DD1D6B}" dt="2021-06-25T17:51:04.745" v="72" actId="27636"/>
          <ac:spMkLst>
            <pc:docMk/>
            <pc:sldMk cId="3241658125" sldId="261"/>
            <ac:spMk id="3" creationId="{25D4F79B-DF6E-4805-A427-3594676BE3BE}"/>
          </ac:spMkLst>
        </pc:spChg>
      </pc:sldChg>
      <pc:sldChg chg="modSp del mod">
        <pc:chgData name="Trista Eckman" userId="d3b5c9aa-babe-441d-bfeb-2f679f1fb5bd" providerId="ADAL" clId="{867AE1B7-31F6-41E2-B817-79F425DD1D6B}" dt="2021-06-25T18:07:39.520" v="115" actId="2696"/>
        <pc:sldMkLst>
          <pc:docMk/>
          <pc:sldMk cId="310432337" sldId="262"/>
        </pc:sldMkLst>
        <pc:spChg chg="mod">
          <ac:chgData name="Trista Eckman" userId="d3b5c9aa-babe-441d-bfeb-2f679f1fb5bd" providerId="ADAL" clId="{867AE1B7-31F6-41E2-B817-79F425DD1D6B}" dt="2021-06-25T17:51:26.693" v="83" actId="20577"/>
          <ac:spMkLst>
            <pc:docMk/>
            <pc:sldMk cId="310432337" sldId="262"/>
            <ac:spMk id="2" creationId="{0457E3AC-2281-4EE4-8A8A-F17BE46F152A}"/>
          </ac:spMkLst>
        </pc:spChg>
      </pc:sldChg>
      <pc:sldChg chg="del">
        <pc:chgData name="Trista Eckman" userId="d3b5c9aa-babe-441d-bfeb-2f679f1fb5bd" providerId="ADAL" clId="{867AE1B7-31F6-41E2-B817-79F425DD1D6B}" dt="2021-06-25T18:08:17.860" v="119" actId="2696"/>
        <pc:sldMkLst>
          <pc:docMk/>
          <pc:sldMk cId="3780740803" sldId="263"/>
        </pc:sldMkLst>
      </pc:sldChg>
      <pc:sldChg chg="del">
        <pc:chgData name="Trista Eckman" userId="d3b5c9aa-babe-441d-bfeb-2f679f1fb5bd" providerId="ADAL" clId="{867AE1B7-31F6-41E2-B817-79F425DD1D6B}" dt="2021-06-25T17:50:03.426" v="0" actId="2696"/>
        <pc:sldMkLst>
          <pc:docMk/>
          <pc:sldMk cId="2422510730" sldId="265"/>
        </pc:sldMkLst>
      </pc:sldChg>
      <pc:sldChg chg="del">
        <pc:chgData name="Trista Eckman" userId="d3b5c9aa-babe-441d-bfeb-2f679f1fb5bd" providerId="ADAL" clId="{867AE1B7-31F6-41E2-B817-79F425DD1D6B}" dt="2021-06-25T17:50:43.764" v="43" actId="2696"/>
        <pc:sldMkLst>
          <pc:docMk/>
          <pc:sldMk cId="209688085" sldId="266"/>
        </pc:sldMkLst>
      </pc:sldChg>
      <pc:sldChg chg="del">
        <pc:chgData name="Trista Eckman" userId="d3b5c9aa-babe-441d-bfeb-2f679f1fb5bd" providerId="ADAL" clId="{867AE1B7-31F6-41E2-B817-79F425DD1D6B}" dt="2021-06-25T17:51:12.044" v="73" actId="2696"/>
        <pc:sldMkLst>
          <pc:docMk/>
          <pc:sldMk cId="3213119963" sldId="267"/>
        </pc:sldMkLst>
      </pc:sldChg>
      <pc:sldChg chg="del">
        <pc:chgData name="Trista Eckman" userId="d3b5c9aa-babe-441d-bfeb-2f679f1fb5bd" providerId="ADAL" clId="{867AE1B7-31F6-41E2-B817-79F425DD1D6B}" dt="2021-06-25T18:08:04.097" v="118" actId="2696"/>
        <pc:sldMkLst>
          <pc:docMk/>
          <pc:sldMk cId="3283909726" sldId="268"/>
        </pc:sldMkLst>
      </pc:sldChg>
      <pc:sldChg chg="del">
        <pc:chgData name="Trista Eckman" userId="d3b5c9aa-babe-441d-bfeb-2f679f1fb5bd" providerId="ADAL" clId="{867AE1B7-31F6-41E2-B817-79F425DD1D6B}" dt="2021-06-25T18:08:29.793" v="120" actId="2696"/>
        <pc:sldMkLst>
          <pc:docMk/>
          <pc:sldMk cId="2093202636" sldId="269"/>
        </pc:sldMkLst>
      </pc:sldChg>
      <pc:sldChg chg="modSp new mod ord">
        <pc:chgData name="Trista Eckman" userId="d3b5c9aa-babe-441d-bfeb-2f679f1fb5bd" providerId="ADAL" clId="{867AE1B7-31F6-41E2-B817-79F425DD1D6B}" dt="2021-06-25T18:05:55.651" v="108" actId="20577"/>
        <pc:sldMkLst>
          <pc:docMk/>
          <pc:sldMk cId="3674624546" sldId="270"/>
        </pc:sldMkLst>
        <pc:spChg chg="mod">
          <ac:chgData name="Trista Eckman" userId="d3b5c9aa-babe-441d-bfeb-2f679f1fb5bd" providerId="ADAL" clId="{867AE1B7-31F6-41E2-B817-79F425DD1D6B}" dt="2021-06-25T18:05:55.651" v="108" actId="20577"/>
          <ac:spMkLst>
            <pc:docMk/>
            <pc:sldMk cId="3674624546" sldId="270"/>
            <ac:spMk id="2" creationId="{406E97D3-68EF-47A1-9966-C0403F3CD0C7}"/>
          </ac:spMkLst>
        </pc:spChg>
      </pc:sldChg>
      <pc:sldChg chg="add">
        <pc:chgData name="Trista Eckman" userId="d3b5c9aa-babe-441d-bfeb-2f679f1fb5bd" providerId="ADAL" clId="{867AE1B7-31F6-41E2-B817-79F425DD1D6B}" dt="2021-06-25T18:07:21.137" v="110"/>
        <pc:sldMkLst>
          <pc:docMk/>
          <pc:sldMk cId="2454711132" sldId="271"/>
        </pc:sldMkLst>
      </pc:sldChg>
      <pc:sldChg chg="add">
        <pc:chgData name="Trista Eckman" userId="d3b5c9aa-babe-441d-bfeb-2f679f1fb5bd" providerId="ADAL" clId="{867AE1B7-31F6-41E2-B817-79F425DD1D6B}" dt="2021-06-25T18:07:25.559" v="112"/>
        <pc:sldMkLst>
          <pc:docMk/>
          <pc:sldMk cId="1044819982" sldId="272"/>
        </pc:sldMkLst>
      </pc:sldChg>
      <pc:sldChg chg="add ord">
        <pc:chgData name="Trista Eckman" userId="d3b5c9aa-babe-441d-bfeb-2f679f1fb5bd" providerId="ADAL" clId="{867AE1B7-31F6-41E2-B817-79F425DD1D6B}" dt="2021-06-25T18:07:44.500" v="117"/>
        <pc:sldMkLst>
          <pc:docMk/>
          <pc:sldMk cId="3656736007" sldId="273"/>
        </pc:sldMkLst>
      </pc:sldChg>
      <pc:sldChg chg="addSp delSp modSp new mod">
        <pc:chgData name="Trista Eckman" userId="d3b5c9aa-babe-441d-bfeb-2f679f1fb5bd" providerId="ADAL" clId="{867AE1B7-31F6-41E2-B817-79F425DD1D6B}" dt="2021-07-15T14:15:08.791" v="680" actId="1076"/>
        <pc:sldMkLst>
          <pc:docMk/>
          <pc:sldMk cId="3917457122" sldId="274"/>
        </pc:sldMkLst>
        <pc:spChg chg="mod">
          <ac:chgData name="Trista Eckman" userId="d3b5c9aa-babe-441d-bfeb-2f679f1fb5bd" providerId="ADAL" clId="{867AE1B7-31F6-41E2-B817-79F425DD1D6B}" dt="2021-06-25T19:57:56.130" v="302" actId="20577"/>
          <ac:spMkLst>
            <pc:docMk/>
            <pc:sldMk cId="3917457122" sldId="274"/>
            <ac:spMk id="2" creationId="{83282362-45BE-4413-BBFF-4224A70E6930}"/>
          </ac:spMkLst>
        </pc:spChg>
        <pc:spChg chg="del">
          <ac:chgData name="Trista Eckman" userId="d3b5c9aa-babe-441d-bfeb-2f679f1fb5bd" providerId="ADAL" clId="{867AE1B7-31F6-41E2-B817-79F425DD1D6B}" dt="2021-07-15T14:10:05.711" v="668" actId="22"/>
          <ac:spMkLst>
            <pc:docMk/>
            <pc:sldMk cId="3917457122" sldId="274"/>
            <ac:spMk id="3" creationId="{47539D1E-CAEF-4B35-B62E-711C5BC6560B}"/>
          </ac:spMkLst>
        </pc:spChg>
        <pc:spChg chg="mod">
          <ac:chgData name="Trista Eckman" userId="d3b5c9aa-babe-441d-bfeb-2f679f1fb5bd" providerId="ADAL" clId="{867AE1B7-31F6-41E2-B817-79F425DD1D6B}" dt="2021-07-15T14:06:34.696" v="667" actId="20577"/>
          <ac:spMkLst>
            <pc:docMk/>
            <pc:sldMk cId="3917457122" sldId="274"/>
            <ac:spMk id="4" creationId="{0EF17657-6C38-43C0-B378-C3E27D282174}"/>
          </ac:spMkLst>
        </pc:spChg>
        <pc:spChg chg="add del mod">
          <ac:chgData name="Trista Eckman" userId="d3b5c9aa-babe-441d-bfeb-2f679f1fb5bd" providerId="ADAL" clId="{867AE1B7-31F6-41E2-B817-79F425DD1D6B}" dt="2021-07-15T14:11:24.753" v="673" actId="478"/>
          <ac:spMkLst>
            <pc:docMk/>
            <pc:sldMk cId="3917457122" sldId="274"/>
            <ac:spMk id="10" creationId="{5E3ADA01-0FAA-4DF9-B4E1-F1C48A1E7DA0}"/>
          </ac:spMkLst>
        </pc:spChg>
        <pc:picChg chg="add del mod ord">
          <ac:chgData name="Trista Eckman" userId="d3b5c9aa-babe-441d-bfeb-2f679f1fb5bd" providerId="ADAL" clId="{867AE1B7-31F6-41E2-B817-79F425DD1D6B}" dt="2021-07-15T14:11:08.660" v="671" actId="478"/>
          <ac:picMkLst>
            <pc:docMk/>
            <pc:sldMk cId="3917457122" sldId="274"/>
            <ac:picMk id="6" creationId="{F027B4AB-4A51-47D9-8617-641B92D61D9F}"/>
          </ac:picMkLst>
        </pc:picChg>
        <pc:picChg chg="add mod">
          <ac:chgData name="Trista Eckman" userId="d3b5c9aa-babe-441d-bfeb-2f679f1fb5bd" providerId="ADAL" clId="{867AE1B7-31F6-41E2-B817-79F425DD1D6B}" dt="2021-07-15T14:15:04.010" v="679" actId="1076"/>
          <ac:picMkLst>
            <pc:docMk/>
            <pc:sldMk cId="3917457122" sldId="274"/>
            <ac:picMk id="8" creationId="{27434974-0F5F-4EA5-B8A8-BB494EB8BC34}"/>
          </ac:picMkLst>
        </pc:picChg>
        <pc:picChg chg="add mod">
          <ac:chgData name="Trista Eckman" userId="d3b5c9aa-babe-441d-bfeb-2f679f1fb5bd" providerId="ADAL" clId="{867AE1B7-31F6-41E2-B817-79F425DD1D6B}" dt="2021-07-15T14:15:08.791" v="680" actId="1076"/>
          <ac:picMkLst>
            <pc:docMk/>
            <pc:sldMk cId="3917457122" sldId="274"/>
            <ac:picMk id="12" creationId="{63FDB4FE-6D05-400A-929E-4DD9281FF0EF}"/>
          </ac:picMkLst>
        </pc:picChg>
      </pc:sldChg>
      <pc:sldChg chg="addSp delSp modSp new mod">
        <pc:chgData name="Trista Eckman" userId="d3b5c9aa-babe-441d-bfeb-2f679f1fb5bd" providerId="ADAL" clId="{867AE1B7-31F6-41E2-B817-79F425DD1D6B}" dt="2021-07-15T14:31:39.225" v="2273" actId="22"/>
        <pc:sldMkLst>
          <pc:docMk/>
          <pc:sldMk cId="3026209905" sldId="275"/>
        </pc:sldMkLst>
        <pc:spChg chg="mod">
          <ac:chgData name="Trista Eckman" userId="d3b5c9aa-babe-441d-bfeb-2f679f1fb5bd" providerId="ADAL" clId="{867AE1B7-31F6-41E2-B817-79F425DD1D6B}" dt="2021-07-15T14:28:41.296" v="1877" actId="20577"/>
          <ac:spMkLst>
            <pc:docMk/>
            <pc:sldMk cId="3026209905" sldId="275"/>
            <ac:spMk id="2" creationId="{1719939A-1E95-47B7-8596-79A11B433CEE}"/>
          </ac:spMkLst>
        </pc:spChg>
        <pc:spChg chg="del">
          <ac:chgData name="Trista Eckman" userId="d3b5c9aa-babe-441d-bfeb-2f679f1fb5bd" providerId="ADAL" clId="{867AE1B7-31F6-41E2-B817-79F425DD1D6B}" dt="2021-07-15T14:31:39.225" v="2273" actId="22"/>
          <ac:spMkLst>
            <pc:docMk/>
            <pc:sldMk cId="3026209905" sldId="275"/>
            <ac:spMk id="3" creationId="{49334D9A-54CF-4133-96D6-3D43E0FAD308}"/>
          </ac:spMkLst>
        </pc:spChg>
        <pc:spChg chg="mod">
          <ac:chgData name="Trista Eckman" userId="d3b5c9aa-babe-441d-bfeb-2f679f1fb5bd" providerId="ADAL" clId="{867AE1B7-31F6-41E2-B817-79F425DD1D6B}" dt="2021-07-15T14:31:16.286" v="2272" actId="20577"/>
          <ac:spMkLst>
            <pc:docMk/>
            <pc:sldMk cId="3026209905" sldId="275"/>
            <ac:spMk id="4" creationId="{6FA2B620-4ECB-40E3-A13C-31A7B68FBAE3}"/>
          </ac:spMkLst>
        </pc:spChg>
        <pc:picChg chg="add mod ord">
          <ac:chgData name="Trista Eckman" userId="d3b5c9aa-babe-441d-bfeb-2f679f1fb5bd" providerId="ADAL" clId="{867AE1B7-31F6-41E2-B817-79F425DD1D6B}" dt="2021-07-15T14:31:39.225" v="2273" actId="22"/>
          <ac:picMkLst>
            <pc:docMk/>
            <pc:sldMk cId="3026209905" sldId="275"/>
            <ac:picMk id="6" creationId="{EB7CF317-4326-4DB0-87BF-D30A55DFC56D}"/>
          </ac:picMkLst>
        </pc:picChg>
      </pc:sldChg>
      <pc:sldChg chg="addSp delSp modSp new mod">
        <pc:chgData name="Trista Eckman" userId="d3b5c9aa-babe-441d-bfeb-2f679f1fb5bd" providerId="ADAL" clId="{867AE1B7-31F6-41E2-B817-79F425DD1D6B}" dt="2021-07-15T14:40:49.283" v="2681" actId="20577"/>
        <pc:sldMkLst>
          <pc:docMk/>
          <pc:sldMk cId="3758005861" sldId="276"/>
        </pc:sldMkLst>
        <pc:spChg chg="mod">
          <ac:chgData name="Trista Eckman" userId="d3b5c9aa-babe-441d-bfeb-2f679f1fb5bd" providerId="ADAL" clId="{867AE1B7-31F6-41E2-B817-79F425DD1D6B}" dt="2021-07-15T14:39:19.140" v="2294" actId="20577"/>
          <ac:spMkLst>
            <pc:docMk/>
            <pc:sldMk cId="3758005861" sldId="276"/>
            <ac:spMk id="2" creationId="{FFE5B87C-ED1C-4727-A786-7834B14E4D73}"/>
          </ac:spMkLst>
        </pc:spChg>
        <pc:spChg chg="del">
          <ac:chgData name="Trista Eckman" userId="d3b5c9aa-babe-441d-bfeb-2f679f1fb5bd" providerId="ADAL" clId="{867AE1B7-31F6-41E2-B817-79F425DD1D6B}" dt="2021-07-15T14:39:12.584" v="2274" actId="22"/>
          <ac:spMkLst>
            <pc:docMk/>
            <pc:sldMk cId="3758005861" sldId="276"/>
            <ac:spMk id="3" creationId="{F6E5383F-23F3-436D-815C-A29430C35382}"/>
          </ac:spMkLst>
        </pc:spChg>
        <pc:spChg chg="mod">
          <ac:chgData name="Trista Eckman" userId="d3b5c9aa-babe-441d-bfeb-2f679f1fb5bd" providerId="ADAL" clId="{867AE1B7-31F6-41E2-B817-79F425DD1D6B}" dt="2021-07-15T14:40:49.283" v="2681" actId="20577"/>
          <ac:spMkLst>
            <pc:docMk/>
            <pc:sldMk cId="3758005861" sldId="276"/>
            <ac:spMk id="4" creationId="{D25A97F1-8CD1-4E90-9C1B-D15A5E55407D}"/>
          </ac:spMkLst>
        </pc:spChg>
        <pc:picChg chg="add mod ord">
          <ac:chgData name="Trista Eckman" userId="d3b5c9aa-babe-441d-bfeb-2f679f1fb5bd" providerId="ADAL" clId="{867AE1B7-31F6-41E2-B817-79F425DD1D6B}" dt="2021-07-15T14:39:12.584" v="2274" actId="22"/>
          <ac:picMkLst>
            <pc:docMk/>
            <pc:sldMk cId="3758005861" sldId="276"/>
            <ac:picMk id="6" creationId="{F7552757-EAD4-4E70-8218-E2DA34759A11}"/>
          </ac:picMkLst>
        </pc:picChg>
      </pc:sldChg>
      <pc:sldChg chg="addSp delSp modSp new mod">
        <pc:chgData name="Trista Eckman" userId="d3b5c9aa-babe-441d-bfeb-2f679f1fb5bd" providerId="ADAL" clId="{867AE1B7-31F6-41E2-B817-79F425DD1D6B}" dt="2021-07-15T14:44:07.127" v="2780" actId="166"/>
        <pc:sldMkLst>
          <pc:docMk/>
          <pc:sldMk cId="1992034443" sldId="277"/>
        </pc:sldMkLst>
        <pc:spChg chg="mod">
          <ac:chgData name="Trista Eckman" userId="d3b5c9aa-babe-441d-bfeb-2f679f1fb5bd" providerId="ADAL" clId="{867AE1B7-31F6-41E2-B817-79F425DD1D6B}" dt="2021-06-29T15:30:40.654" v="317" actId="20577"/>
          <ac:spMkLst>
            <pc:docMk/>
            <pc:sldMk cId="1992034443" sldId="277"/>
            <ac:spMk id="2" creationId="{432159F8-3552-4520-A643-89316FB1862E}"/>
          </ac:spMkLst>
        </pc:spChg>
        <pc:spChg chg="del">
          <ac:chgData name="Trista Eckman" userId="d3b5c9aa-babe-441d-bfeb-2f679f1fb5bd" providerId="ADAL" clId="{867AE1B7-31F6-41E2-B817-79F425DD1D6B}" dt="2021-07-15T14:43:27.638" v="2775" actId="22"/>
          <ac:spMkLst>
            <pc:docMk/>
            <pc:sldMk cId="1992034443" sldId="277"/>
            <ac:spMk id="3" creationId="{22E87409-A211-468A-892B-70839960DB3E}"/>
          </ac:spMkLst>
        </pc:spChg>
        <pc:spChg chg="mod">
          <ac:chgData name="Trista Eckman" userId="d3b5c9aa-babe-441d-bfeb-2f679f1fb5bd" providerId="ADAL" clId="{867AE1B7-31F6-41E2-B817-79F425DD1D6B}" dt="2021-06-29T15:31:35.561" v="416" actId="20577"/>
          <ac:spMkLst>
            <pc:docMk/>
            <pc:sldMk cId="1992034443" sldId="277"/>
            <ac:spMk id="4" creationId="{D74F18F3-20AD-46F7-82C4-93D0F4DAA7C7}"/>
          </ac:spMkLst>
        </pc:spChg>
        <pc:picChg chg="add mod ord">
          <ac:chgData name="Trista Eckman" userId="d3b5c9aa-babe-441d-bfeb-2f679f1fb5bd" providerId="ADAL" clId="{867AE1B7-31F6-41E2-B817-79F425DD1D6B}" dt="2021-07-15T14:44:07.127" v="2780" actId="166"/>
          <ac:picMkLst>
            <pc:docMk/>
            <pc:sldMk cId="1992034443" sldId="277"/>
            <ac:picMk id="6" creationId="{A9CDB2E2-21FE-4AD2-B05C-9970F540E60A}"/>
          </ac:picMkLst>
        </pc:picChg>
        <pc:picChg chg="add mod">
          <ac:chgData name="Trista Eckman" userId="d3b5c9aa-babe-441d-bfeb-2f679f1fb5bd" providerId="ADAL" clId="{867AE1B7-31F6-41E2-B817-79F425DD1D6B}" dt="2021-07-15T14:44:00.234" v="2778" actId="1076"/>
          <ac:picMkLst>
            <pc:docMk/>
            <pc:sldMk cId="1992034443" sldId="277"/>
            <ac:picMk id="8" creationId="{B9110B9D-5710-400C-B3EE-941B11108344}"/>
          </ac:picMkLst>
        </pc:picChg>
      </pc:sldChg>
      <pc:sldChg chg="addSp delSp modSp new mod">
        <pc:chgData name="Trista Eckman" userId="d3b5c9aa-babe-441d-bfeb-2f679f1fb5bd" providerId="ADAL" clId="{867AE1B7-31F6-41E2-B817-79F425DD1D6B}" dt="2021-07-15T14:18:01.571" v="1038" actId="20577"/>
        <pc:sldMkLst>
          <pc:docMk/>
          <pc:sldMk cId="2171321204" sldId="278"/>
        </pc:sldMkLst>
        <pc:spChg chg="mod">
          <ac:chgData name="Trista Eckman" userId="d3b5c9aa-babe-441d-bfeb-2f679f1fb5bd" providerId="ADAL" clId="{867AE1B7-31F6-41E2-B817-79F425DD1D6B}" dt="2021-07-15T14:15:34.035" v="699" actId="20577"/>
          <ac:spMkLst>
            <pc:docMk/>
            <pc:sldMk cId="2171321204" sldId="278"/>
            <ac:spMk id="2" creationId="{1249E8BC-D724-487D-8F89-5FD57DAD7217}"/>
          </ac:spMkLst>
        </pc:spChg>
        <pc:spChg chg="del">
          <ac:chgData name="Trista Eckman" userId="d3b5c9aa-babe-441d-bfeb-2f679f1fb5bd" providerId="ADAL" clId="{867AE1B7-31F6-41E2-B817-79F425DD1D6B}" dt="2021-07-15T14:16:41.875" v="700" actId="22"/>
          <ac:spMkLst>
            <pc:docMk/>
            <pc:sldMk cId="2171321204" sldId="278"/>
            <ac:spMk id="3" creationId="{CC822B51-73FF-4CED-ABB8-ED8D52730C35}"/>
          </ac:spMkLst>
        </pc:spChg>
        <pc:spChg chg="mod">
          <ac:chgData name="Trista Eckman" userId="d3b5c9aa-babe-441d-bfeb-2f679f1fb5bd" providerId="ADAL" clId="{867AE1B7-31F6-41E2-B817-79F425DD1D6B}" dt="2021-07-15T14:18:01.571" v="1038" actId="20577"/>
          <ac:spMkLst>
            <pc:docMk/>
            <pc:sldMk cId="2171321204" sldId="278"/>
            <ac:spMk id="4" creationId="{EB475EB2-24C6-4A88-A3B9-457C1C0274F8}"/>
          </ac:spMkLst>
        </pc:spChg>
        <pc:picChg chg="add mod ord">
          <ac:chgData name="Trista Eckman" userId="d3b5c9aa-babe-441d-bfeb-2f679f1fb5bd" providerId="ADAL" clId="{867AE1B7-31F6-41E2-B817-79F425DD1D6B}" dt="2021-07-15T14:16:41.875" v="700" actId="22"/>
          <ac:picMkLst>
            <pc:docMk/>
            <pc:sldMk cId="2171321204" sldId="278"/>
            <ac:picMk id="6" creationId="{9DFF77D4-CBC4-4294-8B08-8D0C520C8E58}"/>
          </ac:picMkLst>
        </pc:picChg>
      </pc:sldChg>
      <pc:sldChg chg="addSp delSp modSp new mod">
        <pc:chgData name="Trista Eckman" userId="d3b5c9aa-babe-441d-bfeb-2f679f1fb5bd" providerId="ADAL" clId="{867AE1B7-31F6-41E2-B817-79F425DD1D6B}" dt="2021-07-15T14:20:27.481" v="1604" actId="22"/>
        <pc:sldMkLst>
          <pc:docMk/>
          <pc:sldMk cId="718360962" sldId="279"/>
        </pc:sldMkLst>
        <pc:spChg chg="mod">
          <ac:chgData name="Trista Eckman" userId="d3b5c9aa-babe-441d-bfeb-2f679f1fb5bd" providerId="ADAL" clId="{867AE1B7-31F6-41E2-B817-79F425DD1D6B}" dt="2021-07-15T14:19:21.596" v="1353" actId="14100"/>
          <ac:spMkLst>
            <pc:docMk/>
            <pc:sldMk cId="718360962" sldId="279"/>
            <ac:spMk id="2" creationId="{73AE8AA5-FB34-4BC4-8321-4A7AA873CEBF}"/>
          </ac:spMkLst>
        </pc:spChg>
        <pc:spChg chg="del">
          <ac:chgData name="Trista Eckman" userId="d3b5c9aa-babe-441d-bfeb-2f679f1fb5bd" providerId="ADAL" clId="{867AE1B7-31F6-41E2-B817-79F425DD1D6B}" dt="2021-07-15T14:20:27.481" v="1604" actId="22"/>
          <ac:spMkLst>
            <pc:docMk/>
            <pc:sldMk cId="718360962" sldId="279"/>
            <ac:spMk id="3" creationId="{9815741E-4491-4C54-B0EE-0DF5FE0936FB}"/>
          </ac:spMkLst>
        </pc:spChg>
        <pc:spChg chg="mod">
          <ac:chgData name="Trista Eckman" userId="d3b5c9aa-babe-441d-bfeb-2f679f1fb5bd" providerId="ADAL" clId="{867AE1B7-31F6-41E2-B817-79F425DD1D6B}" dt="2021-07-15T14:20:17.174" v="1603" actId="20577"/>
          <ac:spMkLst>
            <pc:docMk/>
            <pc:sldMk cId="718360962" sldId="279"/>
            <ac:spMk id="4" creationId="{13AA8618-7B9C-42E2-8E3A-2EB4CA0CEBF5}"/>
          </ac:spMkLst>
        </pc:spChg>
        <pc:picChg chg="add mod ord">
          <ac:chgData name="Trista Eckman" userId="d3b5c9aa-babe-441d-bfeb-2f679f1fb5bd" providerId="ADAL" clId="{867AE1B7-31F6-41E2-B817-79F425DD1D6B}" dt="2021-07-15T14:20:27.481" v="1604" actId="22"/>
          <ac:picMkLst>
            <pc:docMk/>
            <pc:sldMk cId="718360962" sldId="279"/>
            <ac:picMk id="6" creationId="{66860138-BAAA-4D5D-8BBE-D2C876C75B52}"/>
          </ac:picMkLst>
        </pc:picChg>
      </pc:sldChg>
      <pc:sldChg chg="addSp delSp modSp new mod">
        <pc:chgData name="Trista Eckman" userId="d3b5c9aa-babe-441d-bfeb-2f679f1fb5bd" providerId="ADAL" clId="{867AE1B7-31F6-41E2-B817-79F425DD1D6B}" dt="2021-07-15T14:22:04.037" v="1763" actId="20577"/>
        <pc:sldMkLst>
          <pc:docMk/>
          <pc:sldMk cId="3805759771" sldId="280"/>
        </pc:sldMkLst>
        <pc:spChg chg="mod">
          <ac:chgData name="Trista Eckman" userId="d3b5c9aa-babe-441d-bfeb-2f679f1fb5bd" providerId="ADAL" clId="{867AE1B7-31F6-41E2-B817-79F425DD1D6B}" dt="2021-07-15T14:21:05.424" v="1623" actId="20577"/>
          <ac:spMkLst>
            <pc:docMk/>
            <pc:sldMk cId="3805759771" sldId="280"/>
            <ac:spMk id="2" creationId="{489BFEBF-799A-4166-A198-F592A2ECBB17}"/>
          </ac:spMkLst>
        </pc:spChg>
        <pc:spChg chg="del mod">
          <ac:chgData name="Trista Eckman" userId="d3b5c9aa-babe-441d-bfeb-2f679f1fb5bd" providerId="ADAL" clId="{867AE1B7-31F6-41E2-B817-79F425DD1D6B}" dt="2021-07-15T14:21:29.894" v="1627" actId="22"/>
          <ac:spMkLst>
            <pc:docMk/>
            <pc:sldMk cId="3805759771" sldId="280"/>
            <ac:spMk id="3" creationId="{18A4F75C-85B4-4EB6-A225-8533FD479E71}"/>
          </ac:spMkLst>
        </pc:spChg>
        <pc:spChg chg="mod">
          <ac:chgData name="Trista Eckman" userId="d3b5c9aa-babe-441d-bfeb-2f679f1fb5bd" providerId="ADAL" clId="{867AE1B7-31F6-41E2-B817-79F425DD1D6B}" dt="2021-07-15T14:22:04.037" v="1763" actId="20577"/>
          <ac:spMkLst>
            <pc:docMk/>
            <pc:sldMk cId="3805759771" sldId="280"/>
            <ac:spMk id="4" creationId="{EBEC4E11-425C-443C-8D6B-6CB702F1B728}"/>
          </ac:spMkLst>
        </pc:spChg>
        <pc:picChg chg="add mod ord">
          <ac:chgData name="Trista Eckman" userId="d3b5c9aa-babe-441d-bfeb-2f679f1fb5bd" providerId="ADAL" clId="{867AE1B7-31F6-41E2-B817-79F425DD1D6B}" dt="2021-07-15T14:21:29.894" v="1627" actId="22"/>
          <ac:picMkLst>
            <pc:docMk/>
            <pc:sldMk cId="3805759771" sldId="280"/>
            <ac:picMk id="6" creationId="{DF3188E0-5A03-4EB6-A37B-A416E2CAFDB4}"/>
          </ac:picMkLst>
        </pc:picChg>
      </pc:sldChg>
      <pc:sldChg chg="addSp delSp modSp new mod">
        <pc:chgData name="Trista Eckman" userId="d3b5c9aa-babe-441d-bfeb-2f679f1fb5bd" providerId="ADAL" clId="{867AE1B7-31F6-41E2-B817-79F425DD1D6B}" dt="2021-07-15T14:42:21.489" v="2774" actId="22"/>
        <pc:sldMkLst>
          <pc:docMk/>
          <pc:sldMk cId="2675731943" sldId="281"/>
        </pc:sldMkLst>
        <pc:spChg chg="mod">
          <ac:chgData name="Trista Eckman" userId="d3b5c9aa-babe-441d-bfeb-2f679f1fb5bd" providerId="ADAL" clId="{867AE1B7-31F6-41E2-B817-79F425DD1D6B}" dt="2021-07-15T14:41:46.659" v="2694" actId="20577"/>
          <ac:spMkLst>
            <pc:docMk/>
            <pc:sldMk cId="2675731943" sldId="281"/>
            <ac:spMk id="2" creationId="{3DD21DE6-BC82-4EA5-887E-FD177F9F0E33}"/>
          </ac:spMkLst>
        </pc:spChg>
        <pc:spChg chg="del">
          <ac:chgData name="Trista Eckman" userId="d3b5c9aa-babe-441d-bfeb-2f679f1fb5bd" providerId="ADAL" clId="{867AE1B7-31F6-41E2-B817-79F425DD1D6B}" dt="2021-07-15T14:42:21.489" v="2774" actId="22"/>
          <ac:spMkLst>
            <pc:docMk/>
            <pc:sldMk cId="2675731943" sldId="281"/>
            <ac:spMk id="3" creationId="{778C0A0C-F673-4BA7-9320-DE01BF5038E6}"/>
          </ac:spMkLst>
        </pc:spChg>
        <pc:spChg chg="mod">
          <ac:chgData name="Trista Eckman" userId="d3b5c9aa-babe-441d-bfeb-2f679f1fb5bd" providerId="ADAL" clId="{867AE1B7-31F6-41E2-B817-79F425DD1D6B}" dt="2021-07-15T14:42:19.199" v="2773" actId="20577"/>
          <ac:spMkLst>
            <pc:docMk/>
            <pc:sldMk cId="2675731943" sldId="281"/>
            <ac:spMk id="4" creationId="{411290EE-B1BE-4458-B4B8-48F53271F660}"/>
          </ac:spMkLst>
        </pc:spChg>
        <pc:picChg chg="add mod ord">
          <ac:chgData name="Trista Eckman" userId="d3b5c9aa-babe-441d-bfeb-2f679f1fb5bd" providerId="ADAL" clId="{867AE1B7-31F6-41E2-B817-79F425DD1D6B}" dt="2021-07-15T14:42:21.489" v="2774" actId="22"/>
          <ac:picMkLst>
            <pc:docMk/>
            <pc:sldMk cId="2675731943" sldId="281"/>
            <ac:picMk id="6" creationId="{A8AED894-E7E7-48DF-9A3F-098A36E3CE4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err="1"/>
            <a:t>CarFax</a:t>
          </a:r>
          <a:r>
            <a:rPr lang="en-US" dirty="0"/>
            <a:t> Integration</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Setting Appointments</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BDC Settings – Change Log</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ProMax BDC</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Adding Motorcycles into Inventory</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38"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0"/>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CarFax</a:t>
          </a:r>
          <a:r>
            <a:rPr lang="en-US" sz="3000" kern="1200" dirty="0"/>
            <a:t> Integration</a:t>
          </a:r>
        </a:p>
      </dsp:txBody>
      <dsp:txXfrm>
        <a:off x="35125" y="35125"/>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Adding Motorcycles into Inventory</a:t>
          </a:r>
        </a:p>
      </dsp:txBody>
      <dsp:txXfrm>
        <a:off x="35125" y="856558"/>
        <a:ext cx="6641700" cy="649299"/>
      </dsp:txXfrm>
    </dsp:sp>
    <dsp:sp modelId="{35D376C8-F020-42D2-96EE-43EB10004A8F}">
      <dsp:nvSpPr>
        <dsp:cNvPr id="0" name=""/>
        <dsp:cNvSpPr/>
      </dsp:nvSpPr>
      <dsp:spPr>
        <a:xfrm>
          <a:off x="0" y="165079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Setting Appointments</a:t>
          </a:r>
        </a:p>
      </dsp:txBody>
      <dsp:txXfrm>
        <a:off x="35125" y="1685918"/>
        <a:ext cx="6641700" cy="649299"/>
      </dsp:txXfrm>
    </dsp:sp>
    <dsp:sp modelId="{B2E819C4-4F56-4506-88B5-B83C7F76B097}">
      <dsp:nvSpPr>
        <dsp:cNvPr id="0" name=""/>
        <dsp:cNvSpPr/>
      </dsp:nvSpPr>
      <dsp:spPr>
        <a:xfrm>
          <a:off x="0" y="2447791"/>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BDC Settings – Change Log</a:t>
          </a:r>
        </a:p>
      </dsp:txBody>
      <dsp:txXfrm>
        <a:off x="35125" y="2482916"/>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ProMax BDC</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7/15/2021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spc="-100" dirty="0">
                <a:solidFill>
                  <a:srgbClr val="FFFFFF"/>
                </a:solidFill>
                <a:latin typeface="+mj-lt"/>
                <a:ea typeface="+mj-ea"/>
                <a:cs typeface="+mj-cs"/>
              </a:rPr>
              <a:t>JULY</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97D3-68EF-47A1-9966-C0403F3CD0C7}"/>
              </a:ext>
            </a:extLst>
          </p:cNvPr>
          <p:cNvSpPr>
            <a:spLocks noGrp="1"/>
          </p:cNvSpPr>
          <p:nvPr>
            <p:ph type="title"/>
          </p:nvPr>
        </p:nvSpPr>
        <p:spPr/>
        <p:txBody>
          <a:bodyPr/>
          <a:lstStyle/>
          <a:p>
            <a:r>
              <a:rPr lang="en-US" dirty="0"/>
              <a:t>Setting Appointments</a:t>
            </a:r>
          </a:p>
        </p:txBody>
      </p:sp>
      <p:sp>
        <p:nvSpPr>
          <p:cNvPr id="3" name="Text Placeholder 2">
            <a:extLst>
              <a:ext uri="{FF2B5EF4-FFF2-40B4-BE49-F238E27FC236}">
                <a16:creationId xmlns:a16="http://schemas.microsoft.com/office/drawing/2014/main" id="{3A1AB3CB-0C71-45A0-87C7-EE754667AE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462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B87C-ED1C-4727-A786-7834B14E4D73}"/>
              </a:ext>
            </a:extLst>
          </p:cNvPr>
          <p:cNvSpPr>
            <a:spLocks noGrp="1"/>
          </p:cNvSpPr>
          <p:nvPr>
            <p:ph type="title"/>
          </p:nvPr>
        </p:nvSpPr>
        <p:spPr/>
        <p:txBody>
          <a:bodyPr/>
          <a:lstStyle/>
          <a:p>
            <a:r>
              <a:rPr lang="en-US" dirty="0"/>
              <a:t>Setting Appointments</a:t>
            </a:r>
          </a:p>
        </p:txBody>
      </p:sp>
      <p:pic>
        <p:nvPicPr>
          <p:cNvPr id="6" name="Content Placeholder 5">
            <a:extLst>
              <a:ext uri="{FF2B5EF4-FFF2-40B4-BE49-F238E27FC236}">
                <a16:creationId xmlns:a16="http://schemas.microsoft.com/office/drawing/2014/main" id="{F7552757-EAD4-4E70-8218-E2DA34759A11}"/>
              </a:ext>
            </a:extLst>
          </p:cNvPr>
          <p:cNvPicPr>
            <a:picLocks noGrp="1" noChangeAspect="1"/>
          </p:cNvPicPr>
          <p:nvPr>
            <p:ph idx="1"/>
          </p:nvPr>
        </p:nvPicPr>
        <p:blipFill>
          <a:blip r:embed="rId2"/>
          <a:stretch>
            <a:fillRect/>
          </a:stretch>
        </p:blipFill>
        <p:spPr>
          <a:xfrm>
            <a:off x="3867150" y="1361759"/>
            <a:ext cx="7315200" cy="4134482"/>
          </a:xfrm>
        </p:spPr>
      </p:pic>
      <p:sp>
        <p:nvSpPr>
          <p:cNvPr id="4" name="Text Placeholder 3">
            <a:extLst>
              <a:ext uri="{FF2B5EF4-FFF2-40B4-BE49-F238E27FC236}">
                <a16:creationId xmlns:a16="http://schemas.microsoft.com/office/drawing/2014/main" id="{D25A97F1-8CD1-4E90-9C1B-D15A5E55407D}"/>
              </a:ext>
            </a:extLst>
          </p:cNvPr>
          <p:cNvSpPr>
            <a:spLocks noGrp="1"/>
          </p:cNvSpPr>
          <p:nvPr>
            <p:ph type="body" sz="half" idx="2"/>
          </p:nvPr>
        </p:nvSpPr>
        <p:spPr/>
        <p:txBody>
          <a:bodyPr>
            <a:normAutofit lnSpcReduction="10000"/>
          </a:bodyPr>
          <a:lstStyle/>
          <a:p>
            <a:r>
              <a:rPr lang="en-US" dirty="0"/>
              <a:t>If you are someone who is setting appointments a lot, you are likely constantly on the phone. In this case, the easiest way to log all your calls and schedule upcoming appointments is from the schedule activity tab in the reason link through the Daily Work Plan. From here you have access to virtually everything you would need while you are on the phone.</a:t>
            </a:r>
          </a:p>
        </p:txBody>
      </p:sp>
    </p:spTree>
    <p:extLst>
      <p:ext uri="{BB962C8B-B14F-4D97-AF65-F5344CB8AC3E}">
        <p14:creationId xmlns:p14="http://schemas.microsoft.com/office/powerpoint/2010/main" val="375800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1DE6-BC82-4EA5-887E-FD177F9F0E33}"/>
              </a:ext>
            </a:extLst>
          </p:cNvPr>
          <p:cNvSpPr>
            <a:spLocks noGrp="1"/>
          </p:cNvSpPr>
          <p:nvPr>
            <p:ph type="title"/>
          </p:nvPr>
        </p:nvSpPr>
        <p:spPr/>
        <p:txBody>
          <a:bodyPr/>
          <a:lstStyle/>
          <a:p>
            <a:r>
              <a:rPr lang="en-US" dirty="0"/>
              <a:t>Appointments</a:t>
            </a:r>
          </a:p>
        </p:txBody>
      </p:sp>
      <p:pic>
        <p:nvPicPr>
          <p:cNvPr id="6" name="Content Placeholder 5">
            <a:extLst>
              <a:ext uri="{FF2B5EF4-FFF2-40B4-BE49-F238E27FC236}">
                <a16:creationId xmlns:a16="http://schemas.microsoft.com/office/drawing/2014/main" id="{A8AED894-E7E7-48DF-9A3F-098A36E3CE4A}"/>
              </a:ext>
            </a:extLst>
          </p:cNvPr>
          <p:cNvPicPr>
            <a:picLocks noGrp="1" noChangeAspect="1"/>
          </p:cNvPicPr>
          <p:nvPr>
            <p:ph idx="1"/>
          </p:nvPr>
        </p:nvPicPr>
        <p:blipFill>
          <a:blip r:embed="rId2"/>
          <a:stretch>
            <a:fillRect/>
          </a:stretch>
        </p:blipFill>
        <p:spPr>
          <a:xfrm>
            <a:off x="3867150" y="2446329"/>
            <a:ext cx="7315200" cy="1965342"/>
          </a:xfrm>
        </p:spPr>
      </p:pic>
      <p:sp>
        <p:nvSpPr>
          <p:cNvPr id="4" name="Text Placeholder 3">
            <a:extLst>
              <a:ext uri="{FF2B5EF4-FFF2-40B4-BE49-F238E27FC236}">
                <a16:creationId xmlns:a16="http://schemas.microsoft.com/office/drawing/2014/main" id="{411290EE-B1BE-4458-B4B8-48F53271F660}"/>
              </a:ext>
            </a:extLst>
          </p:cNvPr>
          <p:cNvSpPr>
            <a:spLocks noGrp="1"/>
          </p:cNvSpPr>
          <p:nvPr>
            <p:ph type="body" sz="half" idx="2"/>
          </p:nvPr>
        </p:nvSpPr>
        <p:spPr/>
        <p:txBody>
          <a:bodyPr/>
          <a:lstStyle/>
          <a:p>
            <a:r>
              <a:rPr lang="en-US" dirty="0"/>
              <a:t>You can view your appointments by going to Prospects &gt; Appointments</a:t>
            </a:r>
          </a:p>
        </p:txBody>
      </p:sp>
    </p:spTree>
    <p:extLst>
      <p:ext uri="{BB962C8B-B14F-4D97-AF65-F5344CB8AC3E}">
        <p14:creationId xmlns:p14="http://schemas.microsoft.com/office/powerpoint/2010/main" val="267573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800" kern="1200" spc="-100" baseline="0" dirty="0">
                <a:solidFill>
                  <a:schemeClr val="tx2"/>
                </a:solidFill>
                <a:latin typeface="+mj-lt"/>
                <a:ea typeface="+mj-ea"/>
                <a:cs typeface="+mj-cs"/>
              </a:rPr>
              <a:t>BDC Settings – Change Log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24165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59F8-3552-4520-A643-89316FB1862E}"/>
              </a:ext>
            </a:extLst>
          </p:cNvPr>
          <p:cNvSpPr>
            <a:spLocks noGrp="1"/>
          </p:cNvSpPr>
          <p:nvPr>
            <p:ph type="title"/>
          </p:nvPr>
        </p:nvSpPr>
        <p:spPr/>
        <p:txBody>
          <a:bodyPr/>
          <a:lstStyle/>
          <a:p>
            <a:r>
              <a:rPr lang="en-US" dirty="0"/>
              <a:t>BDC Settings</a:t>
            </a:r>
          </a:p>
        </p:txBody>
      </p:sp>
      <p:sp>
        <p:nvSpPr>
          <p:cNvPr id="4" name="Text Placeholder 3">
            <a:extLst>
              <a:ext uri="{FF2B5EF4-FFF2-40B4-BE49-F238E27FC236}">
                <a16:creationId xmlns:a16="http://schemas.microsoft.com/office/drawing/2014/main" id="{D74F18F3-20AD-46F7-82C4-93D0F4DAA7C7}"/>
              </a:ext>
            </a:extLst>
          </p:cNvPr>
          <p:cNvSpPr>
            <a:spLocks noGrp="1"/>
          </p:cNvSpPr>
          <p:nvPr>
            <p:ph type="body" sz="half" idx="2"/>
          </p:nvPr>
        </p:nvSpPr>
        <p:spPr/>
        <p:txBody>
          <a:bodyPr/>
          <a:lstStyle/>
          <a:p>
            <a:r>
              <a:rPr lang="en-US" dirty="0"/>
              <a:t>We have recently added a feature to track changes that were made to the BDC Settings in Admin</a:t>
            </a:r>
          </a:p>
        </p:txBody>
      </p:sp>
      <p:pic>
        <p:nvPicPr>
          <p:cNvPr id="8" name="Picture 7">
            <a:extLst>
              <a:ext uri="{FF2B5EF4-FFF2-40B4-BE49-F238E27FC236}">
                <a16:creationId xmlns:a16="http://schemas.microsoft.com/office/drawing/2014/main" id="{B9110B9D-5710-400C-B3EE-941B11108344}"/>
              </a:ext>
            </a:extLst>
          </p:cNvPr>
          <p:cNvPicPr>
            <a:picLocks noChangeAspect="1"/>
          </p:cNvPicPr>
          <p:nvPr/>
        </p:nvPicPr>
        <p:blipFill>
          <a:blip r:embed="rId2"/>
          <a:stretch>
            <a:fillRect/>
          </a:stretch>
        </p:blipFill>
        <p:spPr>
          <a:xfrm>
            <a:off x="3676839" y="774441"/>
            <a:ext cx="5347352" cy="4413380"/>
          </a:xfrm>
          <a:prstGeom prst="rect">
            <a:avLst/>
          </a:prstGeom>
        </p:spPr>
      </p:pic>
      <p:pic>
        <p:nvPicPr>
          <p:cNvPr id="6" name="Content Placeholder 5">
            <a:extLst>
              <a:ext uri="{FF2B5EF4-FFF2-40B4-BE49-F238E27FC236}">
                <a16:creationId xmlns:a16="http://schemas.microsoft.com/office/drawing/2014/main" id="{A9CDB2E2-21FE-4AD2-B05C-9970F540E60A}"/>
              </a:ext>
            </a:extLst>
          </p:cNvPr>
          <p:cNvPicPr>
            <a:picLocks noGrp="1" noChangeAspect="1"/>
          </p:cNvPicPr>
          <p:nvPr>
            <p:ph idx="1"/>
          </p:nvPr>
        </p:nvPicPr>
        <p:blipFill>
          <a:blip r:embed="rId3"/>
          <a:stretch>
            <a:fillRect/>
          </a:stretch>
        </p:blipFill>
        <p:spPr>
          <a:xfrm>
            <a:off x="4315020" y="3324304"/>
            <a:ext cx="7315200" cy="2355433"/>
          </a:xfrm>
        </p:spPr>
      </p:pic>
    </p:spTree>
    <p:extLst>
      <p:ext uri="{BB962C8B-B14F-4D97-AF65-F5344CB8AC3E}">
        <p14:creationId xmlns:p14="http://schemas.microsoft.com/office/powerpoint/2010/main" val="199203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4E9B-593A-4816-8F1E-84145716E14F}"/>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900" kern="1200" spc="-100" baseline="0" dirty="0">
                <a:solidFill>
                  <a:schemeClr val="tx2"/>
                </a:solidFill>
                <a:latin typeface="+mj-lt"/>
                <a:ea typeface="+mj-ea"/>
                <a:cs typeface="+mj-cs"/>
              </a:rPr>
              <a:t>ProMax BDC</a:t>
            </a:r>
          </a:p>
        </p:txBody>
      </p:sp>
      <p:sp>
        <p:nvSpPr>
          <p:cNvPr id="3" name="Text Placeholder 2">
            <a:extLst>
              <a:ext uri="{FF2B5EF4-FFF2-40B4-BE49-F238E27FC236}">
                <a16:creationId xmlns:a16="http://schemas.microsoft.com/office/drawing/2014/main" id="{7FBB787E-F7DF-4042-A2A8-7FA32345F65D}"/>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dirty="0">
                <a:solidFill>
                  <a:schemeClr val="accent1"/>
                </a:solidFill>
              </a:rPr>
              <a:t>Put our BDC to work for you. We are flexible with our offerings. We can provide all your BDC needs or compliment your existing team.</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65673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DFAC-C5BF-4EBB-AB92-DF28E51D0241}"/>
              </a:ext>
            </a:extLst>
          </p:cNvPr>
          <p:cNvSpPr>
            <a:spLocks noGrp="1"/>
          </p:cNvSpPr>
          <p:nvPr>
            <p:ph type="title"/>
          </p:nvPr>
        </p:nvSpPr>
        <p:spPr/>
        <p:txBody>
          <a:bodyPr vert="horz" lIns="91440" tIns="45720" rIns="91440" bIns="45720" rtlCol="0" anchor="ctr">
            <a:normAutofit/>
          </a:bodyPr>
          <a:lstStyle/>
          <a:p>
            <a:r>
              <a:rPr lang="en-US" sz="3600" spc="-60" dirty="0"/>
              <a:t>Why Use the ProMax BDC?</a:t>
            </a:r>
            <a:endParaRPr lang="en-US" sz="3600" kern="1200" spc="-60" baseline="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9DC94559-105E-40C8-BBDF-A714DFF441C9}"/>
              </a:ext>
            </a:extLst>
          </p:cNvPr>
          <p:cNvSpPr>
            <a:spLocks noGrp="1"/>
          </p:cNvSpPr>
          <p:nvPr>
            <p:ph idx="1"/>
          </p:nvPr>
        </p:nvSpPr>
        <p:spPr/>
        <p:txBody>
          <a:bodyPr vert="horz" lIns="91440" tIns="45720" rIns="91440" bIns="45720" rtlCol="0" anchor="ctr">
            <a:normAutofit fontScale="62500" lnSpcReduction="20000"/>
          </a:bodyPr>
          <a:lstStyle/>
          <a:p>
            <a:pPr indent="-182880">
              <a:buFont typeface="Wingdings 2" pitchFamily="18" charset="2"/>
              <a:buChar char=""/>
            </a:pPr>
            <a:r>
              <a:rPr lang="en-US" sz="2000" kern="1200" dirty="0">
                <a:solidFill>
                  <a:schemeClr val="tx1"/>
                </a:solidFill>
                <a:latin typeface="+mn-lt"/>
                <a:ea typeface="+mn-ea"/>
                <a:cs typeface="+mn-cs"/>
              </a:rPr>
              <a:t>High Staff Turn Over</a:t>
            </a:r>
          </a:p>
          <a:p>
            <a:pPr lvl="1"/>
            <a:r>
              <a:rPr lang="en-US" dirty="0">
                <a:solidFill>
                  <a:schemeClr val="tx1"/>
                </a:solidFill>
              </a:rPr>
              <a:t>The ProMax BDC is a reliable team of 12 individuals that provide coverage 6 days/week (M-F 7am-8pm and Sat 9am-5pm Central Time)</a:t>
            </a:r>
          </a:p>
          <a:p>
            <a:pPr lvl="1"/>
            <a:r>
              <a:rPr lang="en-US" kern="1200" dirty="0">
                <a:solidFill>
                  <a:schemeClr val="tx1"/>
                </a:solidFill>
                <a:latin typeface="+mn-lt"/>
                <a:ea typeface="+mn-ea"/>
                <a:cs typeface="+mn-cs"/>
              </a:rPr>
              <a:t>No hiring or staff training required – no</a:t>
            </a:r>
            <a:r>
              <a:rPr lang="en-US" dirty="0">
                <a:solidFill>
                  <a:schemeClr val="tx1"/>
                </a:solidFill>
              </a:rPr>
              <a:t> loss of productivity if someone calls in</a:t>
            </a:r>
          </a:p>
          <a:p>
            <a:pPr lvl="1"/>
            <a:r>
              <a:rPr lang="en-US" kern="1200" dirty="0">
                <a:solidFill>
                  <a:schemeClr val="tx1"/>
                </a:solidFill>
                <a:latin typeface="+mn-lt"/>
                <a:ea typeface="+mn-ea"/>
                <a:cs typeface="+mn-cs"/>
              </a:rPr>
              <a:t>Bilingual staff with average tenure of 3 years</a:t>
            </a:r>
          </a:p>
          <a:p>
            <a:pPr indent="-182880">
              <a:buFont typeface="Wingdings 2" pitchFamily="18" charset="2"/>
              <a:buChar char=""/>
            </a:pPr>
            <a:r>
              <a:rPr lang="en-US" sz="2000" dirty="0">
                <a:solidFill>
                  <a:schemeClr val="tx1"/>
                </a:solidFill>
              </a:rPr>
              <a:t>High Volume Leads</a:t>
            </a:r>
          </a:p>
          <a:p>
            <a:pPr lvl="1"/>
            <a:r>
              <a:rPr lang="en-US" dirty="0">
                <a:solidFill>
                  <a:schemeClr val="tx1"/>
                </a:solidFill>
              </a:rPr>
              <a:t>Make sure you are not leaving any opportunities on the table by having all of your leads worked thoroughly. </a:t>
            </a:r>
          </a:p>
          <a:p>
            <a:pPr lvl="1"/>
            <a:r>
              <a:rPr lang="en-US" dirty="0">
                <a:solidFill>
                  <a:schemeClr val="tx1"/>
                </a:solidFill>
              </a:rPr>
              <a:t>The ProMax BDC has a proven, long term follow up cadence to ensure each lead is getting the maximum amount of attempted contacts.</a:t>
            </a:r>
          </a:p>
          <a:p>
            <a:pPr lvl="1"/>
            <a:r>
              <a:rPr lang="en-US" dirty="0">
                <a:solidFill>
                  <a:schemeClr val="tx1"/>
                </a:solidFill>
              </a:rPr>
              <a:t>Dealership can work new leads and we can work the old leads – or any combination you would like.</a:t>
            </a:r>
          </a:p>
          <a:p>
            <a:pPr lvl="1"/>
            <a:r>
              <a:rPr lang="en-US" dirty="0">
                <a:solidFill>
                  <a:schemeClr val="tx1"/>
                </a:solidFill>
              </a:rPr>
              <a:t>We guarantee a minimum of 10 contact attempts (call/text/email) in 14 days for each lead.</a:t>
            </a:r>
          </a:p>
          <a:p>
            <a:pPr indent="-182880">
              <a:buFont typeface="Wingdings 2" pitchFamily="18" charset="2"/>
              <a:buChar char=""/>
            </a:pPr>
            <a:r>
              <a:rPr lang="en-US" sz="2000" kern="1200" dirty="0">
                <a:solidFill>
                  <a:schemeClr val="tx1"/>
                </a:solidFill>
                <a:latin typeface="+mn-lt"/>
                <a:ea typeface="+mn-ea"/>
                <a:cs typeface="+mn-cs"/>
              </a:rPr>
              <a:t>High Average Response Times</a:t>
            </a:r>
          </a:p>
          <a:p>
            <a:pPr lvl="1"/>
            <a:r>
              <a:rPr lang="en-US" kern="1200" dirty="0">
                <a:solidFill>
                  <a:schemeClr val="tx1"/>
                </a:solidFill>
                <a:latin typeface="+mn-lt"/>
                <a:ea typeface="+mn-ea"/>
                <a:cs typeface="+mn-cs"/>
              </a:rPr>
              <a:t>A faster response time will result in more contacts, more appointments, and more sales</a:t>
            </a:r>
          </a:p>
          <a:p>
            <a:pPr lvl="1"/>
            <a:r>
              <a:rPr lang="en-US" dirty="0">
                <a:solidFill>
                  <a:schemeClr val="tx1"/>
                </a:solidFill>
              </a:rPr>
              <a:t>We guarantee a 15 minute response time, but our average response time is 7 minutes</a:t>
            </a:r>
          </a:p>
          <a:p>
            <a:pPr lvl="1"/>
            <a:r>
              <a:rPr lang="en-US" kern="1200" dirty="0">
                <a:solidFill>
                  <a:schemeClr val="tx1"/>
                </a:solidFill>
                <a:latin typeface="+mn-lt"/>
                <a:ea typeface="+mn-ea"/>
                <a:cs typeface="+mn-cs"/>
              </a:rPr>
              <a:t>We have an after hours response option available for Franchise dealers</a:t>
            </a:r>
          </a:p>
          <a:p>
            <a:pPr indent="-182880">
              <a:buFont typeface="Wingdings 2" pitchFamily="18" charset="2"/>
              <a:buChar char=""/>
            </a:pPr>
            <a:r>
              <a:rPr lang="en-US" sz="2000" dirty="0">
                <a:solidFill>
                  <a:schemeClr val="tx1"/>
                </a:solidFill>
              </a:rPr>
              <a:t>Not Enough Leads</a:t>
            </a:r>
          </a:p>
          <a:p>
            <a:pPr lvl="1"/>
            <a:r>
              <a:rPr lang="en-US" dirty="0">
                <a:solidFill>
                  <a:schemeClr val="tx1"/>
                </a:solidFill>
              </a:rPr>
              <a:t>Let us harvest </a:t>
            </a:r>
            <a:r>
              <a:rPr lang="en-US">
                <a:solidFill>
                  <a:schemeClr val="tx1"/>
                </a:solidFill>
              </a:rPr>
              <a:t>your unsold </a:t>
            </a:r>
            <a:r>
              <a:rPr lang="en-US" dirty="0">
                <a:solidFill>
                  <a:schemeClr val="tx1"/>
                </a:solidFill>
              </a:rPr>
              <a:t>customers to rejuvenate interest and increase appointments</a:t>
            </a:r>
          </a:p>
          <a:p>
            <a:pPr lvl="1"/>
            <a:r>
              <a:rPr lang="en-US" dirty="0">
                <a:solidFill>
                  <a:schemeClr val="tx1"/>
                </a:solidFill>
              </a:rPr>
              <a:t>Incorporate our other lead generators and mail options to maximize results</a:t>
            </a:r>
          </a:p>
          <a:p>
            <a:pPr indent="-182880">
              <a:buFont typeface="Wingdings 2" pitchFamily="18" charset="2"/>
              <a:buChar char=""/>
            </a:pPr>
            <a:r>
              <a:rPr lang="en-US" sz="2000" kern="1200" dirty="0">
                <a:solidFill>
                  <a:schemeClr val="tx1"/>
                </a:solidFill>
                <a:latin typeface="+mn-lt"/>
                <a:ea typeface="+mn-ea"/>
                <a:cs typeface="+mn-cs"/>
              </a:rPr>
              <a:t>Accountability</a:t>
            </a:r>
          </a:p>
          <a:p>
            <a:pPr lvl="1"/>
            <a:r>
              <a:rPr lang="en-US" kern="1200" dirty="0">
                <a:solidFill>
                  <a:schemeClr val="tx1"/>
                </a:solidFill>
                <a:latin typeface="+mn-lt"/>
                <a:ea typeface="+mn-ea"/>
                <a:cs typeface="+mn-cs"/>
              </a:rPr>
              <a:t>Every contact and contact attempt is recorded in your Promax system. </a:t>
            </a:r>
          </a:p>
          <a:p>
            <a:pPr lvl="1"/>
            <a:r>
              <a:rPr lang="en-US" dirty="0">
                <a:solidFill>
                  <a:schemeClr val="tx1"/>
                </a:solidFill>
              </a:rPr>
              <a:t>The ProMax BDC includes an experienced and dedicated BDC Manager who motivates her team and ensures all benchmarks are met</a:t>
            </a:r>
          </a:p>
          <a:p>
            <a:pPr lvl="1"/>
            <a:r>
              <a:rPr lang="en-US" kern="1200" dirty="0">
                <a:solidFill>
                  <a:schemeClr val="tx1"/>
                </a:solidFill>
                <a:latin typeface="+mn-lt"/>
                <a:ea typeface="+mn-ea"/>
                <a:cs typeface="+mn-cs"/>
              </a:rPr>
              <a:t>The ProMax BDC undergoes continual training to ensure they are al</a:t>
            </a:r>
            <a:r>
              <a:rPr lang="en-US" dirty="0">
                <a:solidFill>
                  <a:schemeClr val="tx1"/>
                </a:solidFill>
              </a:rPr>
              <a:t>ways performing at their highest level for you and your customers</a:t>
            </a:r>
            <a:endParaRPr lang="en-US" kern="1200" dirty="0">
              <a:solidFill>
                <a:schemeClr val="tx1"/>
              </a:solidFill>
              <a:latin typeface="+mn-lt"/>
              <a:ea typeface="+mn-ea"/>
              <a:cs typeface="+mn-cs"/>
            </a:endParaRPr>
          </a:p>
          <a:p>
            <a:pPr lvl="1" indent="-182880">
              <a:buFont typeface="Wingdings 2" pitchFamily="18" charset="2"/>
              <a:buChar char=""/>
            </a:pPr>
            <a:endParaRPr lang="en-US" sz="2000" kern="1200" dirty="0">
              <a:solidFill>
                <a:schemeClr val="tx1"/>
              </a:solidFill>
              <a:latin typeface="+mn-lt"/>
              <a:ea typeface="+mn-ea"/>
              <a:cs typeface="+mn-cs"/>
            </a:endParaRPr>
          </a:p>
          <a:p>
            <a:pPr indent="-182880">
              <a:buFont typeface="Wingdings 2" pitchFamily="18" charset="2"/>
              <a:buChar char=""/>
            </a:pPr>
            <a:endParaRPr lang="en-US" sz="2000" kern="1200" dirty="0">
              <a:solidFill>
                <a:schemeClr val="tx1"/>
              </a:solidFill>
              <a:latin typeface="+mn-lt"/>
              <a:ea typeface="+mn-ea"/>
              <a:cs typeface="+mn-cs"/>
            </a:endParaRPr>
          </a:p>
        </p:txBody>
      </p:sp>
      <p:sp>
        <p:nvSpPr>
          <p:cNvPr id="4" name="Text Placeholder 3">
            <a:extLst>
              <a:ext uri="{FF2B5EF4-FFF2-40B4-BE49-F238E27FC236}">
                <a16:creationId xmlns:a16="http://schemas.microsoft.com/office/drawing/2014/main" id="{503A3D10-CFA7-4291-9847-71669B3E43D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5471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4570-9FC3-4481-9862-B139F6FD13E0}"/>
              </a:ext>
            </a:extLst>
          </p:cNvPr>
          <p:cNvSpPr>
            <a:spLocks noGrp="1"/>
          </p:cNvSpPr>
          <p:nvPr>
            <p:ph type="title"/>
          </p:nvPr>
        </p:nvSpPr>
        <p:spPr/>
        <p:txBody>
          <a:bodyPr>
            <a:normAutofit/>
          </a:bodyPr>
          <a:lstStyle/>
          <a:p>
            <a:r>
              <a:rPr lang="en-US" sz="3600" dirty="0"/>
              <a:t>Why Use the ProMax BDC?</a:t>
            </a:r>
          </a:p>
        </p:txBody>
      </p:sp>
      <p:sp>
        <p:nvSpPr>
          <p:cNvPr id="3" name="Content Placeholder 2">
            <a:extLst>
              <a:ext uri="{FF2B5EF4-FFF2-40B4-BE49-F238E27FC236}">
                <a16:creationId xmlns:a16="http://schemas.microsoft.com/office/drawing/2014/main" id="{281AA811-F989-4112-83FC-56887F7A8DA2}"/>
              </a:ext>
            </a:extLst>
          </p:cNvPr>
          <p:cNvSpPr>
            <a:spLocks noGrp="1"/>
          </p:cNvSpPr>
          <p:nvPr>
            <p:ph idx="1"/>
          </p:nvPr>
        </p:nvSpPr>
        <p:spPr/>
        <p:txBody>
          <a:bodyPr>
            <a:normAutofit/>
          </a:bodyPr>
          <a:lstStyle/>
          <a:p>
            <a:r>
              <a:rPr lang="en-US" sz="1500" dirty="0">
                <a:solidFill>
                  <a:schemeClr val="tx1"/>
                </a:solidFill>
              </a:rPr>
              <a:t>Cost Effective</a:t>
            </a:r>
          </a:p>
          <a:p>
            <a:pPr lvl="1"/>
            <a:r>
              <a:rPr lang="en-US" sz="1300" dirty="0">
                <a:solidFill>
                  <a:schemeClr val="tx1"/>
                </a:solidFill>
              </a:rPr>
              <a:t>Pricing can be scaled to meet a dealer’s budget</a:t>
            </a:r>
          </a:p>
          <a:p>
            <a:pPr lvl="1"/>
            <a:r>
              <a:rPr lang="en-US" sz="1300" dirty="0">
                <a:solidFill>
                  <a:schemeClr val="tx1"/>
                </a:solidFill>
              </a:rPr>
              <a:t>No set up fees </a:t>
            </a:r>
          </a:p>
          <a:p>
            <a:pPr lvl="1"/>
            <a:r>
              <a:rPr lang="en-US" sz="1300" dirty="0">
                <a:solidFill>
                  <a:schemeClr val="tx1"/>
                </a:solidFill>
              </a:rPr>
              <a:t>No monthly minimums</a:t>
            </a:r>
          </a:p>
          <a:p>
            <a:pPr lvl="1"/>
            <a:r>
              <a:rPr lang="en-US" sz="1300" dirty="0">
                <a:solidFill>
                  <a:schemeClr val="tx1"/>
                </a:solidFill>
              </a:rPr>
              <a:t>Standard rate is $12/lead or $6/unsold database customer or special campaign lead</a:t>
            </a:r>
          </a:p>
          <a:p>
            <a:r>
              <a:rPr lang="en-US" sz="1500" dirty="0">
                <a:solidFill>
                  <a:schemeClr val="tx1"/>
                </a:solidFill>
              </a:rPr>
              <a:t>Customizable</a:t>
            </a:r>
          </a:p>
          <a:p>
            <a:pPr lvl="1"/>
            <a:r>
              <a:rPr lang="en-US" sz="1300" dirty="0">
                <a:solidFill>
                  <a:schemeClr val="tx1"/>
                </a:solidFill>
              </a:rPr>
              <a:t>Full engagement – we handle all leads from start to finish</a:t>
            </a:r>
          </a:p>
          <a:p>
            <a:pPr lvl="1"/>
            <a:r>
              <a:rPr lang="en-US" sz="1300" dirty="0">
                <a:solidFill>
                  <a:schemeClr val="tx1"/>
                </a:solidFill>
              </a:rPr>
              <a:t>Lead Overflow – we handle any leads that produce and inactivity alert</a:t>
            </a:r>
          </a:p>
          <a:p>
            <a:pPr lvl="1"/>
            <a:r>
              <a:rPr lang="en-US" sz="1300" dirty="0">
                <a:solidFill>
                  <a:schemeClr val="tx1"/>
                </a:solidFill>
              </a:rPr>
              <a:t>We just work for you on certain days or time</a:t>
            </a:r>
          </a:p>
          <a:p>
            <a:pPr lvl="1"/>
            <a:r>
              <a:rPr lang="en-US" sz="1300" dirty="0">
                <a:solidFill>
                  <a:schemeClr val="tx1"/>
                </a:solidFill>
              </a:rPr>
              <a:t>We only work specific lead sources</a:t>
            </a:r>
          </a:p>
          <a:p>
            <a:pPr lvl="1"/>
            <a:r>
              <a:rPr lang="en-US" sz="1300" dirty="0">
                <a:solidFill>
                  <a:schemeClr val="tx1"/>
                </a:solidFill>
              </a:rPr>
              <a:t>We only work your past data base, unsold showroom visits, marketing campaigns</a:t>
            </a:r>
          </a:p>
          <a:p>
            <a:r>
              <a:rPr lang="en-US" sz="1500" dirty="0">
                <a:solidFill>
                  <a:schemeClr val="tx1"/>
                </a:solidFill>
              </a:rPr>
              <a:t>No Long-Term Commitments</a:t>
            </a:r>
          </a:p>
          <a:p>
            <a:pPr lvl="1"/>
            <a:r>
              <a:rPr lang="en-US" sz="1300" dirty="0">
                <a:solidFill>
                  <a:schemeClr val="tx1"/>
                </a:solidFill>
              </a:rPr>
              <a:t>90 day initial term and then month to month after that</a:t>
            </a:r>
          </a:p>
          <a:p>
            <a:r>
              <a:rPr lang="en-US" sz="1300" dirty="0">
                <a:solidFill>
                  <a:schemeClr val="tx1"/>
                </a:solidFill>
              </a:rPr>
              <a:t>On average we make </a:t>
            </a:r>
            <a:r>
              <a:rPr lang="en-US" sz="1300">
                <a:solidFill>
                  <a:schemeClr val="tx1"/>
                </a:solidFill>
              </a:rPr>
              <a:t>contact with </a:t>
            </a:r>
            <a:r>
              <a:rPr lang="en-US" sz="1300" dirty="0">
                <a:solidFill>
                  <a:schemeClr val="tx1"/>
                </a:solidFill>
              </a:rPr>
              <a:t>40-60% of leads (variance is due to squeeze page leads), set appointments on 50% of those contacts, and have 50% of those appointments show. </a:t>
            </a:r>
          </a:p>
          <a:p>
            <a:pPr lvl="1"/>
            <a:r>
              <a:rPr lang="en-US" sz="1500" dirty="0">
                <a:solidFill>
                  <a:schemeClr val="tx1"/>
                </a:solidFill>
              </a:rPr>
              <a:t>100 leads ($1,200): 50 contacts, 25 appts, 12 shows = 6 sales ($2,000/copy = $12,000 )         ROI over $10,000!</a:t>
            </a:r>
          </a:p>
          <a:p>
            <a:endParaRPr lang="en-US" sz="1500" dirty="0">
              <a:solidFill>
                <a:schemeClr val="tx1"/>
              </a:solidFill>
            </a:endParaRPr>
          </a:p>
        </p:txBody>
      </p:sp>
      <p:sp>
        <p:nvSpPr>
          <p:cNvPr id="4" name="Text Placeholder 3">
            <a:extLst>
              <a:ext uri="{FF2B5EF4-FFF2-40B4-BE49-F238E27FC236}">
                <a16:creationId xmlns:a16="http://schemas.microsoft.com/office/drawing/2014/main" id="{6C269E9A-CCF2-4E72-9AD6-087EE245D89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4481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2058634912"/>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err="1">
                <a:solidFill>
                  <a:schemeClr val="tx2"/>
                </a:solidFill>
                <a:latin typeface="+mj-lt"/>
                <a:ea typeface="+mj-ea"/>
                <a:cs typeface="+mj-cs"/>
              </a:rPr>
              <a:t>CarFax</a:t>
            </a:r>
            <a:r>
              <a:rPr lang="en-US" sz="5400" kern="1200" spc="-100" baseline="0" dirty="0">
                <a:solidFill>
                  <a:schemeClr val="tx2"/>
                </a:solidFill>
                <a:latin typeface="+mj-lt"/>
                <a:ea typeface="+mj-ea"/>
                <a:cs typeface="+mj-cs"/>
              </a:rPr>
              <a:t> Integration</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If you already have an account with </a:t>
            </a:r>
            <a:r>
              <a:rPr lang="en-US" sz="2200" kern="1200" cap="none" spc="0" baseline="0" dirty="0" err="1">
                <a:solidFill>
                  <a:schemeClr val="accent1"/>
                </a:solidFill>
                <a:latin typeface="+mn-lt"/>
                <a:ea typeface="+mn-ea"/>
                <a:cs typeface="+mn-cs"/>
              </a:rPr>
              <a:t>CarFax</a:t>
            </a:r>
            <a:r>
              <a:rPr lang="en-US" sz="2200" kern="1200" cap="none" spc="0" baseline="0" dirty="0">
                <a:solidFill>
                  <a:schemeClr val="accent1"/>
                </a:solidFill>
                <a:latin typeface="+mn-lt"/>
                <a:ea typeface="+mn-ea"/>
                <a:cs typeface="+mn-cs"/>
              </a:rPr>
              <a:t>, we make it easy to integrate that system with ProMax. You can view and run Car Fax reports straight from ProMax.</a:t>
            </a:r>
          </a:p>
        </p:txBody>
      </p:sp>
    </p:spTree>
    <p:extLst>
      <p:ext uri="{BB962C8B-B14F-4D97-AF65-F5344CB8AC3E}">
        <p14:creationId xmlns:p14="http://schemas.microsoft.com/office/powerpoint/2010/main" val="209858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2362-45BE-4413-BBFF-4224A70E6930}"/>
              </a:ext>
            </a:extLst>
          </p:cNvPr>
          <p:cNvSpPr>
            <a:spLocks noGrp="1"/>
          </p:cNvSpPr>
          <p:nvPr>
            <p:ph type="title"/>
          </p:nvPr>
        </p:nvSpPr>
        <p:spPr/>
        <p:txBody>
          <a:bodyPr/>
          <a:lstStyle/>
          <a:p>
            <a:r>
              <a:rPr lang="en-US" dirty="0" err="1"/>
              <a:t>CarFax</a:t>
            </a:r>
            <a:r>
              <a:rPr lang="en-US"/>
              <a:t> Integration</a:t>
            </a:r>
            <a:endParaRPr lang="en-US" dirty="0"/>
          </a:p>
        </p:txBody>
      </p:sp>
      <p:sp>
        <p:nvSpPr>
          <p:cNvPr id="4" name="Text Placeholder 3">
            <a:extLst>
              <a:ext uri="{FF2B5EF4-FFF2-40B4-BE49-F238E27FC236}">
                <a16:creationId xmlns:a16="http://schemas.microsoft.com/office/drawing/2014/main" id="{0EF17657-6C38-43C0-B378-C3E27D282174}"/>
              </a:ext>
            </a:extLst>
          </p:cNvPr>
          <p:cNvSpPr>
            <a:spLocks noGrp="1"/>
          </p:cNvSpPr>
          <p:nvPr>
            <p:ph type="body" sz="half" idx="2"/>
          </p:nvPr>
        </p:nvSpPr>
        <p:spPr/>
        <p:txBody>
          <a:bodyPr/>
          <a:lstStyle/>
          <a:p>
            <a:r>
              <a:rPr lang="en-US" dirty="0"/>
              <a:t>If you already have an account with </a:t>
            </a:r>
            <a:r>
              <a:rPr lang="en-US" dirty="0" err="1"/>
              <a:t>CarFax</a:t>
            </a:r>
            <a:r>
              <a:rPr lang="en-US" dirty="0"/>
              <a:t>, it is easy to integrate this in ProMax. We will sync up your account to ProMax for a more seamless experience.</a:t>
            </a:r>
          </a:p>
          <a:p>
            <a:r>
              <a:rPr lang="en-US" dirty="0"/>
              <a:t> You can run and view </a:t>
            </a:r>
            <a:r>
              <a:rPr lang="en-US" dirty="0" err="1"/>
              <a:t>CarFaxes</a:t>
            </a:r>
            <a:r>
              <a:rPr lang="en-US" dirty="0"/>
              <a:t> from the trade screen or the inventory screen</a:t>
            </a:r>
          </a:p>
        </p:txBody>
      </p:sp>
      <p:pic>
        <p:nvPicPr>
          <p:cNvPr id="8" name="Picture 7">
            <a:extLst>
              <a:ext uri="{FF2B5EF4-FFF2-40B4-BE49-F238E27FC236}">
                <a16:creationId xmlns:a16="http://schemas.microsoft.com/office/drawing/2014/main" id="{27434974-0F5F-4EA5-B8A8-BB494EB8BC34}"/>
              </a:ext>
            </a:extLst>
          </p:cNvPr>
          <p:cNvPicPr>
            <a:picLocks noChangeAspect="1"/>
          </p:cNvPicPr>
          <p:nvPr/>
        </p:nvPicPr>
        <p:blipFill>
          <a:blip r:embed="rId2"/>
          <a:stretch>
            <a:fillRect/>
          </a:stretch>
        </p:blipFill>
        <p:spPr>
          <a:xfrm>
            <a:off x="3527392" y="0"/>
            <a:ext cx="6850535" cy="3753165"/>
          </a:xfrm>
          <a:prstGeom prst="rect">
            <a:avLst/>
          </a:prstGeom>
        </p:spPr>
      </p:pic>
      <p:pic>
        <p:nvPicPr>
          <p:cNvPr id="12" name="Picture 11">
            <a:extLst>
              <a:ext uri="{FF2B5EF4-FFF2-40B4-BE49-F238E27FC236}">
                <a16:creationId xmlns:a16="http://schemas.microsoft.com/office/drawing/2014/main" id="{63FDB4FE-6D05-400A-929E-4DD9281FF0EF}"/>
              </a:ext>
            </a:extLst>
          </p:cNvPr>
          <p:cNvPicPr>
            <a:picLocks noChangeAspect="1"/>
          </p:cNvPicPr>
          <p:nvPr/>
        </p:nvPicPr>
        <p:blipFill>
          <a:blip r:embed="rId3"/>
          <a:stretch>
            <a:fillRect/>
          </a:stretch>
        </p:blipFill>
        <p:spPr>
          <a:xfrm>
            <a:off x="4992616" y="2845836"/>
            <a:ext cx="6795423" cy="3351519"/>
          </a:xfrm>
          <a:prstGeom prst="rect">
            <a:avLst/>
          </a:prstGeom>
        </p:spPr>
      </p:pic>
    </p:spTree>
    <p:extLst>
      <p:ext uri="{BB962C8B-B14F-4D97-AF65-F5344CB8AC3E}">
        <p14:creationId xmlns:p14="http://schemas.microsoft.com/office/powerpoint/2010/main" val="391745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E8BC-D724-487D-8F89-5FD57DAD7217}"/>
              </a:ext>
            </a:extLst>
          </p:cNvPr>
          <p:cNvSpPr>
            <a:spLocks noGrp="1"/>
          </p:cNvSpPr>
          <p:nvPr>
            <p:ph type="title"/>
          </p:nvPr>
        </p:nvSpPr>
        <p:spPr/>
        <p:txBody>
          <a:bodyPr/>
          <a:lstStyle/>
          <a:p>
            <a:r>
              <a:rPr lang="en-US" dirty="0" err="1"/>
              <a:t>CarFax</a:t>
            </a:r>
            <a:r>
              <a:rPr lang="en-US" dirty="0"/>
              <a:t> Integration</a:t>
            </a:r>
          </a:p>
        </p:txBody>
      </p:sp>
      <p:pic>
        <p:nvPicPr>
          <p:cNvPr id="6" name="Content Placeholder 5">
            <a:extLst>
              <a:ext uri="{FF2B5EF4-FFF2-40B4-BE49-F238E27FC236}">
                <a16:creationId xmlns:a16="http://schemas.microsoft.com/office/drawing/2014/main" id="{9DFF77D4-CBC4-4294-8B08-8D0C520C8E58}"/>
              </a:ext>
            </a:extLst>
          </p:cNvPr>
          <p:cNvPicPr>
            <a:picLocks noGrp="1" noChangeAspect="1"/>
          </p:cNvPicPr>
          <p:nvPr>
            <p:ph idx="1"/>
          </p:nvPr>
        </p:nvPicPr>
        <p:blipFill>
          <a:blip r:embed="rId2"/>
          <a:stretch>
            <a:fillRect/>
          </a:stretch>
        </p:blipFill>
        <p:spPr>
          <a:xfrm>
            <a:off x="3867150" y="1122051"/>
            <a:ext cx="7315200" cy="4613899"/>
          </a:xfrm>
        </p:spPr>
      </p:pic>
      <p:sp>
        <p:nvSpPr>
          <p:cNvPr id="4" name="Text Placeholder 3">
            <a:extLst>
              <a:ext uri="{FF2B5EF4-FFF2-40B4-BE49-F238E27FC236}">
                <a16:creationId xmlns:a16="http://schemas.microsoft.com/office/drawing/2014/main" id="{EB475EB2-24C6-4A88-A3B9-457C1C0274F8}"/>
              </a:ext>
            </a:extLst>
          </p:cNvPr>
          <p:cNvSpPr>
            <a:spLocks noGrp="1"/>
          </p:cNvSpPr>
          <p:nvPr>
            <p:ph type="body" sz="half" idx="2"/>
          </p:nvPr>
        </p:nvSpPr>
        <p:spPr/>
        <p:txBody>
          <a:bodyPr/>
          <a:lstStyle/>
          <a:p>
            <a:r>
              <a:rPr lang="en-US" dirty="0"/>
              <a:t>To view a </a:t>
            </a:r>
            <a:r>
              <a:rPr lang="en-US" dirty="0" err="1"/>
              <a:t>CarFax</a:t>
            </a:r>
            <a:r>
              <a:rPr lang="en-US" dirty="0"/>
              <a:t> report that has already been run, the user will just need to have access to view </a:t>
            </a:r>
            <a:r>
              <a:rPr lang="en-US" dirty="0" err="1"/>
              <a:t>CarFax</a:t>
            </a:r>
            <a:r>
              <a:rPr lang="en-US" dirty="0"/>
              <a:t> reports under Admin &gt; User Access. </a:t>
            </a:r>
          </a:p>
          <a:p>
            <a:r>
              <a:rPr lang="en-US" dirty="0"/>
              <a:t>This is what the reports will look like when being viewed from ProMax. </a:t>
            </a:r>
          </a:p>
        </p:txBody>
      </p:sp>
    </p:spTree>
    <p:extLst>
      <p:ext uri="{BB962C8B-B14F-4D97-AF65-F5344CB8AC3E}">
        <p14:creationId xmlns:p14="http://schemas.microsoft.com/office/powerpoint/2010/main" val="217132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8AA5-FB34-4BC4-8321-4A7AA873CEBF}"/>
              </a:ext>
            </a:extLst>
          </p:cNvPr>
          <p:cNvSpPr>
            <a:spLocks noGrp="1"/>
          </p:cNvSpPr>
          <p:nvPr>
            <p:ph type="title"/>
          </p:nvPr>
        </p:nvSpPr>
        <p:spPr>
          <a:xfrm>
            <a:off x="256032" y="1143000"/>
            <a:ext cx="2834640" cy="975049"/>
          </a:xfrm>
        </p:spPr>
        <p:txBody>
          <a:bodyPr/>
          <a:lstStyle/>
          <a:p>
            <a:r>
              <a:rPr lang="en-US" dirty="0" err="1"/>
              <a:t>CarFax</a:t>
            </a:r>
            <a:r>
              <a:rPr lang="en-US" dirty="0"/>
              <a:t> Integration</a:t>
            </a:r>
          </a:p>
        </p:txBody>
      </p:sp>
      <p:pic>
        <p:nvPicPr>
          <p:cNvPr id="6" name="Content Placeholder 5">
            <a:extLst>
              <a:ext uri="{FF2B5EF4-FFF2-40B4-BE49-F238E27FC236}">
                <a16:creationId xmlns:a16="http://schemas.microsoft.com/office/drawing/2014/main" id="{66860138-BAAA-4D5D-8BBE-D2C876C75B52}"/>
              </a:ext>
            </a:extLst>
          </p:cNvPr>
          <p:cNvPicPr>
            <a:picLocks noGrp="1" noChangeAspect="1"/>
          </p:cNvPicPr>
          <p:nvPr>
            <p:ph idx="1"/>
          </p:nvPr>
        </p:nvPicPr>
        <p:blipFill>
          <a:blip r:embed="rId2"/>
          <a:stretch>
            <a:fillRect/>
          </a:stretch>
        </p:blipFill>
        <p:spPr>
          <a:xfrm>
            <a:off x="3867150" y="1287742"/>
            <a:ext cx="7315200" cy="4282516"/>
          </a:xfrm>
        </p:spPr>
      </p:pic>
      <p:sp>
        <p:nvSpPr>
          <p:cNvPr id="4" name="Text Placeholder 3">
            <a:extLst>
              <a:ext uri="{FF2B5EF4-FFF2-40B4-BE49-F238E27FC236}">
                <a16:creationId xmlns:a16="http://schemas.microsoft.com/office/drawing/2014/main" id="{13AA8618-7B9C-42E2-8E3A-2EB4CA0CEBF5}"/>
              </a:ext>
            </a:extLst>
          </p:cNvPr>
          <p:cNvSpPr>
            <a:spLocks noGrp="1"/>
          </p:cNvSpPr>
          <p:nvPr>
            <p:ph type="body" sz="half" idx="2"/>
          </p:nvPr>
        </p:nvSpPr>
        <p:spPr>
          <a:xfrm>
            <a:off x="256032" y="2118049"/>
            <a:ext cx="2834640" cy="3698117"/>
          </a:xfrm>
        </p:spPr>
        <p:txBody>
          <a:bodyPr/>
          <a:lstStyle/>
          <a:p>
            <a:r>
              <a:rPr lang="en-US" dirty="0"/>
              <a:t>We are currently updating our </a:t>
            </a:r>
            <a:r>
              <a:rPr lang="en-US" dirty="0" err="1"/>
              <a:t>CarFax</a:t>
            </a:r>
            <a:r>
              <a:rPr lang="en-US" dirty="0"/>
              <a:t> Integration. If you are active on this integration, feel free to reach out to me and I can tell you the date that you are moving to the new version. All dealers are being moved over to the new integration this month. </a:t>
            </a:r>
          </a:p>
          <a:p>
            <a:r>
              <a:rPr lang="en-US" dirty="0"/>
              <a:t>Once you are on the new integration you will have to authenticate in order to run reports. This means that you will be prompted to enter your user specific credentials to confirm you have access in </a:t>
            </a:r>
            <a:r>
              <a:rPr lang="en-US" dirty="0" err="1"/>
              <a:t>CarFax</a:t>
            </a:r>
            <a:r>
              <a:rPr lang="en-US" dirty="0"/>
              <a:t>. This will be required once every 30 days. </a:t>
            </a:r>
          </a:p>
        </p:txBody>
      </p:sp>
    </p:spTree>
    <p:extLst>
      <p:ext uri="{BB962C8B-B14F-4D97-AF65-F5344CB8AC3E}">
        <p14:creationId xmlns:p14="http://schemas.microsoft.com/office/powerpoint/2010/main" val="71836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FEBF-799A-4166-A198-F592A2ECBB17}"/>
              </a:ext>
            </a:extLst>
          </p:cNvPr>
          <p:cNvSpPr>
            <a:spLocks noGrp="1"/>
          </p:cNvSpPr>
          <p:nvPr>
            <p:ph type="title"/>
          </p:nvPr>
        </p:nvSpPr>
        <p:spPr/>
        <p:txBody>
          <a:bodyPr/>
          <a:lstStyle/>
          <a:p>
            <a:r>
              <a:rPr lang="en-US" dirty="0" err="1"/>
              <a:t>CarFax</a:t>
            </a:r>
            <a:r>
              <a:rPr lang="en-US" dirty="0"/>
              <a:t> Integration</a:t>
            </a:r>
          </a:p>
        </p:txBody>
      </p:sp>
      <p:pic>
        <p:nvPicPr>
          <p:cNvPr id="6" name="Content Placeholder 5">
            <a:extLst>
              <a:ext uri="{FF2B5EF4-FFF2-40B4-BE49-F238E27FC236}">
                <a16:creationId xmlns:a16="http://schemas.microsoft.com/office/drawing/2014/main" id="{DF3188E0-5A03-4EB6-A37B-A416E2CAFDB4}"/>
              </a:ext>
            </a:extLst>
          </p:cNvPr>
          <p:cNvPicPr>
            <a:picLocks noGrp="1" noChangeAspect="1"/>
          </p:cNvPicPr>
          <p:nvPr>
            <p:ph idx="1"/>
          </p:nvPr>
        </p:nvPicPr>
        <p:blipFill>
          <a:blip r:embed="rId2"/>
          <a:stretch>
            <a:fillRect/>
          </a:stretch>
        </p:blipFill>
        <p:spPr>
          <a:xfrm>
            <a:off x="5009799" y="1914314"/>
            <a:ext cx="5029902" cy="3029373"/>
          </a:xfrm>
        </p:spPr>
      </p:pic>
      <p:sp>
        <p:nvSpPr>
          <p:cNvPr id="4" name="Text Placeholder 3">
            <a:extLst>
              <a:ext uri="{FF2B5EF4-FFF2-40B4-BE49-F238E27FC236}">
                <a16:creationId xmlns:a16="http://schemas.microsoft.com/office/drawing/2014/main" id="{EBEC4E11-425C-443C-8D6B-6CB702F1B728}"/>
              </a:ext>
            </a:extLst>
          </p:cNvPr>
          <p:cNvSpPr>
            <a:spLocks noGrp="1"/>
          </p:cNvSpPr>
          <p:nvPr>
            <p:ph type="body" sz="half" idx="2"/>
          </p:nvPr>
        </p:nvSpPr>
        <p:spPr/>
        <p:txBody>
          <a:bodyPr/>
          <a:lstStyle/>
          <a:p>
            <a:r>
              <a:rPr lang="en-US" dirty="0"/>
              <a:t>From time to time, </a:t>
            </a:r>
            <a:r>
              <a:rPr lang="en-US" dirty="0" err="1"/>
              <a:t>CarFax</a:t>
            </a:r>
            <a:r>
              <a:rPr lang="en-US" dirty="0"/>
              <a:t> may return an error message instead of returning a report. Here are the standard error and what they mean.</a:t>
            </a:r>
          </a:p>
        </p:txBody>
      </p:sp>
    </p:spTree>
    <p:extLst>
      <p:ext uri="{BB962C8B-B14F-4D97-AF65-F5344CB8AC3E}">
        <p14:creationId xmlns:p14="http://schemas.microsoft.com/office/powerpoint/2010/main" val="380575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000" kern="1200" spc="-100" baseline="0" dirty="0">
                <a:solidFill>
                  <a:schemeClr val="tx2"/>
                </a:solidFill>
                <a:latin typeface="+mj-lt"/>
                <a:ea typeface="+mj-ea"/>
                <a:cs typeface="+mj-cs"/>
              </a:rPr>
              <a:t>Adding Motorcycles into Inventory</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We can now do VIN explosions for many motorcycles</a:t>
            </a:r>
          </a:p>
        </p:txBody>
      </p:sp>
    </p:spTree>
    <p:extLst>
      <p:ext uri="{BB962C8B-B14F-4D97-AF65-F5344CB8AC3E}">
        <p14:creationId xmlns:p14="http://schemas.microsoft.com/office/powerpoint/2010/main" val="117951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939A-1E95-47B7-8596-79A11B433CEE}"/>
              </a:ext>
            </a:extLst>
          </p:cNvPr>
          <p:cNvSpPr>
            <a:spLocks noGrp="1"/>
          </p:cNvSpPr>
          <p:nvPr>
            <p:ph type="title"/>
          </p:nvPr>
        </p:nvSpPr>
        <p:spPr/>
        <p:txBody>
          <a:bodyPr/>
          <a:lstStyle/>
          <a:p>
            <a:r>
              <a:rPr lang="en-US" dirty="0"/>
              <a:t>Adding Motorcycles into Inventory</a:t>
            </a:r>
          </a:p>
        </p:txBody>
      </p:sp>
      <p:pic>
        <p:nvPicPr>
          <p:cNvPr id="6" name="Content Placeholder 5">
            <a:extLst>
              <a:ext uri="{FF2B5EF4-FFF2-40B4-BE49-F238E27FC236}">
                <a16:creationId xmlns:a16="http://schemas.microsoft.com/office/drawing/2014/main" id="{EB7CF317-4326-4DB0-87BF-D30A55DFC56D}"/>
              </a:ext>
            </a:extLst>
          </p:cNvPr>
          <p:cNvPicPr>
            <a:picLocks noGrp="1" noChangeAspect="1"/>
          </p:cNvPicPr>
          <p:nvPr>
            <p:ph idx="1"/>
          </p:nvPr>
        </p:nvPicPr>
        <p:blipFill>
          <a:blip r:embed="rId2"/>
          <a:stretch>
            <a:fillRect/>
          </a:stretch>
        </p:blipFill>
        <p:spPr>
          <a:xfrm>
            <a:off x="3867150" y="1398768"/>
            <a:ext cx="7315200" cy="4060465"/>
          </a:xfrm>
        </p:spPr>
      </p:pic>
      <p:sp>
        <p:nvSpPr>
          <p:cNvPr id="4" name="Text Placeholder 3">
            <a:extLst>
              <a:ext uri="{FF2B5EF4-FFF2-40B4-BE49-F238E27FC236}">
                <a16:creationId xmlns:a16="http://schemas.microsoft.com/office/drawing/2014/main" id="{6FA2B620-4ECB-40E3-A13C-31A7B68FBAE3}"/>
              </a:ext>
            </a:extLst>
          </p:cNvPr>
          <p:cNvSpPr>
            <a:spLocks noGrp="1"/>
          </p:cNvSpPr>
          <p:nvPr>
            <p:ph type="body" sz="half" idx="2"/>
          </p:nvPr>
        </p:nvSpPr>
        <p:spPr/>
        <p:txBody>
          <a:bodyPr>
            <a:normAutofit lnSpcReduction="10000"/>
          </a:bodyPr>
          <a:lstStyle/>
          <a:p>
            <a:r>
              <a:rPr lang="en-US" dirty="0"/>
              <a:t>Historically, we have primarily focused on allowing for standard vehicles like cars, trucks, vans, and SUVs into our inventory.</a:t>
            </a:r>
          </a:p>
          <a:p>
            <a:r>
              <a:rPr lang="en-US" dirty="0"/>
              <a:t> Earlier this month we added the ability for VIN explosions to populate many popular motorcycles. You can also add these in manually without having to choose “other” as the make.</a:t>
            </a:r>
          </a:p>
        </p:txBody>
      </p:sp>
    </p:spTree>
    <p:extLst>
      <p:ext uri="{BB962C8B-B14F-4D97-AF65-F5344CB8AC3E}">
        <p14:creationId xmlns:p14="http://schemas.microsoft.com/office/powerpoint/2010/main" val="302620990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420</TotalTime>
  <Words>993</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Corbel</vt:lpstr>
      <vt:lpstr>Wingdings 2</vt:lpstr>
      <vt:lpstr>Frame</vt:lpstr>
      <vt:lpstr>PowerPoint Presentation</vt:lpstr>
      <vt:lpstr>Agenda</vt:lpstr>
      <vt:lpstr>CarFax Integration</vt:lpstr>
      <vt:lpstr>CarFax Integration</vt:lpstr>
      <vt:lpstr>CarFax Integration</vt:lpstr>
      <vt:lpstr>CarFax Integration</vt:lpstr>
      <vt:lpstr>CarFax Integration</vt:lpstr>
      <vt:lpstr>Adding Motorcycles into Inventory</vt:lpstr>
      <vt:lpstr>Adding Motorcycles into Inventory</vt:lpstr>
      <vt:lpstr>Setting Appointments</vt:lpstr>
      <vt:lpstr>Setting Appointments</vt:lpstr>
      <vt:lpstr>Appointments</vt:lpstr>
      <vt:lpstr>BDC Settings – Change Log</vt:lpstr>
      <vt:lpstr>BDC Settings</vt:lpstr>
      <vt:lpstr>ProMax BDC</vt:lpstr>
      <vt:lpstr>Why Use the ProMax BDC?</vt:lpstr>
      <vt:lpstr>Why Use the ProMax BDC?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2</cp:revision>
  <dcterms:created xsi:type="dcterms:W3CDTF">2021-05-24T19:02:00Z</dcterms:created>
  <dcterms:modified xsi:type="dcterms:W3CDTF">2021-07-15T14:44:21Z</dcterms:modified>
</cp:coreProperties>
</file>